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5"/>
  </p:notesMasterIdLst>
  <p:sldIdLst>
    <p:sldId id="289" r:id="rId2"/>
    <p:sldId id="286" r:id="rId3"/>
    <p:sldId id="287" r:id="rId4"/>
  </p:sldIdLst>
  <p:sldSz cx="6858000" cy="9906000" type="A4"/>
  <p:notesSz cx="6735763" cy="9866313"/>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内閣官房コロナ室" initials=" " lastIdx="1" clrIdx="0">
    <p:extLst>
      <p:ext uri="{19B8F6BF-5375-455C-9EA6-DF929625EA0E}">
        <p15:presenceInfo xmlns:p15="http://schemas.microsoft.com/office/powerpoint/2012/main" userId="内閣官房コロナ室"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55A11"/>
    <a:srgbClr val="FDF3E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中間スタイル 2 - アクセント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8355" autoAdjust="0"/>
    <p:restoredTop sz="96548" autoAdjust="0"/>
  </p:normalViewPr>
  <p:slideViewPr>
    <p:cSldViewPr snapToGrid="0">
      <p:cViewPr varScale="1">
        <p:scale>
          <a:sx n="71" d="100"/>
          <a:sy n="71" d="100"/>
        </p:scale>
        <p:origin x="546" y="54"/>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200" d="100"/>
        <a:sy n="2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commentAuthors" Target="commentAuthors.xml"/><Relationship Id="rId5" Type="http://schemas.openxmlformats.org/officeDocument/2006/relationships/notesMaster" Target="notesMasters/notesMaster1.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0" y="0"/>
            <a:ext cx="2919413" cy="495300"/>
          </a:xfrm>
          <a:prstGeom prst="rect">
            <a:avLst/>
          </a:prstGeom>
        </p:spPr>
        <p:txBody>
          <a:bodyPr vert="horz" lIns="91440" tIns="45720" rIns="91440" bIns="45720" rtlCol="0"/>
          <a:lstStyle>
            <a:lvl1pPr algn="l">
              <a:defRPr sz="1200"/>
            </a:lvl1pPr>
          </a:lstStyle>
          <a:p>
            <a:endParaRPr kumimoji="1" lang="ja-JP" altLang="en-US"/>
          </a:p>
        </p:txBody>
      </p:sp>
      <p:sp>
        <p:nvSpPr>
          <p:cNvPr id="3" name="日付プレースホルダー 2"/>
          <p:cNvSpPr>
            <a:spLocks noGrp="1"/>
          </p:cNvSpPr>
          <p:nvPr>
            <p:ph type="dt" idx="1"/>
          </p:nvPr>
        </p:nvSpPr>
        <p:spPr>
          <a:xfrm>
            <a:off x="3814763" y="0"/>
            <a:ext cx="2919412" cy="495300"/>
          </a:xfrm>
          <a:prstGeom prst="rect">
            <a:avLst/>
          </a:prstGeom>
        </p:spPr>
        <p:txBody>
          <a:bodyPr vert="horz" lIns="91440" tIns="45720" rIns="91440" bIns="45720" rtlCol="0"/>
          <a:lstStyle>
            <a:lvl1pPr algn="r">
              <a:defRPr sz="1200"/>
            </a:lvl1pPr>
          </a:lstStyle>
          <a:p>
            <a:fld id="{4A15B2C2-C2E8-443C-8BCD-D41CAE0ED780}" type="datetimeFigureOut">
              <a:rPr kumimoji="1" lang="ja-JP" altLang="en-US" smtClean="0"/>
              <a:t>2022/10/28</a:t>
            </a:fld>
            <a:endParaRPr kumimoji="1" lang="ja-JP" altLang="en-US"/>
          </a:p>
        </p:txBody>
      </p:sp>
      <p:sp>
        <p:nvSpPr>
          <p:cNvPr id="4" name="スライド イメージ プレースホルダー 3"/>
          <p:cNvSpPr>
            <a:spLocks noGrp="1" noRot="1" noChangeAspect="1"/>
          </p:cNvSpPr>
          <p:nvPr>
            <p:ph type="sldImg" idx="2"/>
          </p:nvPr>
        </p:nvSpPr>
        <p:spPr>
          <a:xfrm>
            <a:off x="2216150" y="1233488"/>
            <a:ext cx="2303463" cy="3328987"/>
          </a:xfrm>
          <a:prstGeom prst="rect">
            <a:avLst/>
          </a:prstGeom>
          <a:noFill/>
          <a:ln w="12700">
            <a:solidFill>
              <a:prstClr val="black"/>
            </a:solidFill>
          </a:ln>
        </p:spPr>
        <p:txBody>
          <a:bodyPr vert="horz" lIns="91440" tIns="45720" rIns="91440" bIns="45720" rtlCol="0" anchor="ctr"/>
          <a:lstStyle/>
          <a:p>
            <a:endParaRPr lang="ja-JP" altLang="en-US"/>
          </a:p>
        </p:txBody>
      </p:sp>
      <p:sp>
        <p:nvSpPr>
          <p:cNvPr id="5" name="ノート プレースホルダー 4"/>
          <p:cNvSpPr>
            <a:spLocks noGrp="1"/>
          </p:cNvSpPr>
          <p:nvPr>
            <p:ph type="body" sz="quarter" idx="3"/>
          </p:nvPr>
        </p:nvSpPr>
        <p:spPr>
          <a:xfrm>
            <a:off x="673100" y="4748213"/>
            <a:ext cx="5389563" cy="3884612"/>
          </a:xfrm>
          <a:prstGeom prst="rect">
            <a:avLst/>
          </a:prstGeom>
        </p:spPr>
        <p:txBody>
          <a:bodyPr vert="horz" lIns="91440" tIns="45720" rIns="91440" bIns="45720" rtlCol="0"/>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ー 5"/>
          <p:cNvSpPr>
            <a:spLocks noGrp="1"/>
          </p:cNvSpPr>
          <p:nvPr>
            <p:ph type="ftr" sz="quarter" idx="4"/>
          </p:nvPr>
        </p:nvSpPr>
        <p:spPr>
          <a:xfrm>
            <a:off x="0" y="9371013"/>
            <a:ext cx="2919413" cy="495300"/>
          </a:xfrm>
          <a:prstGeom prst="rect">
            <a:avLst/>
          </a:prstGeom>
        </p:spPr>
        <p:txBody>
          <a:bodyPr vert="horz" lIns="91440" tIns="45720" rIns="91440" bIns="45720"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14763" y="9371013"/>
            <a:ext cx="2919412" cy="495300"/>
          </a:xfrm>
          <a:prstGeom prst="rect">
            <a:avLst/>
          </a:prstGeom>
        </p:spPr>
        <p:txBody>
          <a:bodyPr vert="horz" lIns="91440" tIns="45720" rIns="91440" bIns="45720" rtlCol="0" anchor="b"/>
          <a:lstStyle>
            <a:lvl1pPr algn="r">
              <a:defRPr sz="1200"/>
            </a:lvl1pPr>
          </a:lstStyle>
          <a:p>
            <a:fld id="{7873ED3B-0596-4534-9716-11E4B25DEC5F}" type="slidenum">
              <a:rPr kumimoji="1" lang="ja-JP" altLang="en-US" smtClean="0"/>
              <a:t>‹#›</a:t>
            </a:fld>
            <a:endParaRPr kumimoji="1" lang="ja-JP" altLang="en-US"/>
          </a:p>
        </p:txBody>
      </p:sp>
    </p:spTree>
    <p:extLst>
      <p:ext uri="{BB962C8B-B14F-4D97-AF65-F5344CB8AC3E}">
        <p14:creationId xmlns:p14="http://schemas.microsoft.com/office/powerpoint/2010/main" val="4271844170"/>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7873ED3B-0596-4534-9716-11E4B25DEC5F}" type="slidenum">
              <a:rPr kumimoji="1" lang="ja-JP" altLang="en-US" smtClean="0"/>
              <a:t>3</a:t>
            </a:fld>
            <a:endParaRPr kumimoji="1" lang="ja-JP" altLang="en-US"/>
          </a:p>
        </p:txBody>
      </p:sp>
    </p:spTree>
    <p:extLst>
      <p:ext uri="{BB962C8B-B14F-4D97-AF65-F5344CB8AC3E}">
        <p14:creationId xmlns:p14="http://schemas.microsoft.com/office/powerpoint/2010/main" val="4375876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Title 1"/>
          <p:cNvSpPr>
            <a:spLocks noGrp="1"/>
          </p:cNvSpPr>
          <p:nvPr>
            <p:ph type="ctrTitle"/>
          </p:nvPr>
        </p:nvSpPr>
        <p:spPr>
          <a:xfrm>
            <a:off x="514350" y="1621191"/>
            <a:ext cx="5829300" cy="3448756"/>
          </a:xfrm>
        </p:spPr>
        <p:txBody>
          <a:bodyPr anchor="b"/>
          <a:lstStyle>
            <a:lvl1pPr algn="ctr">
              <a:defRPr sz="4500"/>
            </a:lvl1pPr>
          </a:lstStyle>
          <a:p>
            <a:r>
              <a:rPr lang="ja-JP" altLang="en-US"/>
              <a:t>マスター タイトルの書式設定</a:t>
            </a:r>
            <a:endParaRPr lang="en-US" dirty="0"/>
          </a:p>
        </p:txBody>
      </p:sp>
      <p:sp>
        <p:nvSpPr>
          <p:cNvPr id="3" name="Subtitle 2"/>
          <p:cNvSpPr>
            <a:spLocks noGrp="1"/>
          </p:cNvSpPr>
          <p:nvPr>
            <p:ph type="subTitle" idx="1"/>
          </p:nvPr>
        </p:nvSpPr>
        <p:spPr>
          <a:xfrm>
            <a:off x="857250" y="5202944"/>
            <a:ext cx="5143500" cy="2391656"/>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ja-JP" altLang="en-US"/>
              <a:t>マスター サブタイトルの書式設定</a:t>
            </a:r>
            <a:endParaRPr lang="en-US" dirty="0"/>
          </a:p>
        </p:txBody>
      </p:sp>
      <p:sp>
        <p:nvSpPr>
          <p:cNvPr id="4" name="Date Placeholder 3"/>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34372702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idx="1"/>
          </p:nvPr>
        </p:nvSpPr>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7178625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Title 1"/>
          <p:cNvSpPr>
            <a:spLocks noGrp="1"/>
          </p:cNvSpPr>
          <p:nvPr>
            <p:ph type="title"/>
          </p:nvPr>
        </p:nvSpPr>
        <p:spPr>
          <a:xfrm>
            <a:off x="467916" y="2469624"/>
            <a:ext cx="5915025" cy="4120620"/>
          </a:xfrm>
        </p:spPr>
        <p:txBody>
          <a:bodyPr anchor="b"/>
          <a:lstStyle>
            <a:lvl1pPr>
              <a:defRPr sz="4500"/>
            </a:lvl1pPr>
          </a:lstStyle>
          <a:p>
            <a:r>
              <a:rPr lang="ja-JP" altLang="en-US"/>
              <a:t>マスター タイトルの書式設定</a:t>
            </a:r>
            <a:endParaRPr lang="en-US" dirty="0"/>
          </a:p>
        </p:txBody>
      </p:sp>
      <p:sp>
        <p:nvSpPr>
          <p:cNvPr id="3" name="Text Placeholder 2"/>
          <p:cNvSpPr>
            <a:spLocks noGrp="1"/>
          </p:cNvSpPr>
          <p:nvPr>
            <p:ph type="body" idx="1"/>
          </p:nvPr>
        </p:nvSpPr>
        <p:spPr>
          <a:xfrm>
            <a:off x="467916" y="6629226"/>
            <a:ext cx="5915025" cy="2166937"/>
          </a:xfrm>
        </p:spPr>
        <p:txBody>
          <a:bodyPr/>
          <a:lstStyle>
            <a:lvl1pPr marL="0" indent="0">
              <a:buNone/>
              <a:defRPr sz="18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ja-JP" altLang="en-US"/>
              <a:t>マスター テキストの書式設定</a:t>
            </a:r>
          </a:p>
        </p:txBody>
      </p:sp>
      <p:sp>
        <p:nvSpPr>
          <p:cNvPr id="4" name="Date Placeholder 3"/>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5898863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Content Placeholder 2"/>
          <p:cNvSpPr>
            <a:spLocks noGrp="1"/>
          </p:cNvSpPr>
          <p:nvPr>
            <p:ph sz="half" idx="1"/>
          </p:nvPr>
        </p:nvSpPr>
        <p:spPr>
          <a:xfrm>
            <a:off x="471488" y="2637014"/>
            <a:ext cx="2914650" cy="6285266"/>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Content Placeholder 3"/>
          <p:cNvSpPr>
            <a:spLocks noGrp="1"/>
          </p:cNvSpPr>
          <p:nvPr>
            <p:ph sz="half" idx="2"/>
          </p:nvPr>
        </p:nvSpPr>
        <p:spPr>
          <a:xfrm>
            <a:off x="3471863" y="2637014"/>
            <a:ext cx="2914650" cy="6285266"/>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Date Placeholder 4"/>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05767487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Title 1"/>
          <p:cNvSpPr>
            <a:spLocks noGrp="1"/>
          </p:cNvSpPr>
          <p:nvPr>
            <p:ph type="title"/>
          </p:nvPr>
        </p:nvSpPr>
        <p:spPr>
          <a:xfrm>
            <a:off x="472381" y="527405"/>
            <a:ext cx="5915025" cy="1914702"/>
          </a:xfrm>
        </p:spPr>
        <p:txBody>
          <a:bodyPr/>
          <a:lstStyle/>
          <a:p>
            <a:r>
              <a:rPr lang="ja-JP" altLang="en-US"/>
              <a:t>マスター タイトルの書式設定</a:t>
            </a:r>
            <a:endParaRPr lang="en-US" dirty="0"/>
          </a:p>
        </p:txBody>
      </p:sp>
      <p:sp>
        <p:nvSpPr>
          <p:cNvPr id="3" name="Text Placeholder 2"/>
          <p:cNvSpPr>
            <a:spLocks noGrp="1"/>
          </p:cNvSpPr>
          <p:nvPr>
            <p:ph type="body" idx="1"/>
          </p:nvPr>
        </p:nvSpPr>
        <p:spPr>
          <a:xfrm>
            <a:off x="472381" y="2428347"/>
            <a:ext cx="2901255" cy="1190095"/>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ja-JP" altLang="en-US"/>
              <a:t>マスター テキストの書式設定</a:t>
            </a:r>
          </a:p>
        </p:txBody>
      </p:sp>
      <p:sp>
        <p:nvSpPr>
          <p:cNvPr id="4" name="Content Placeholder 3"/>
          <p:cNvSpPr>
            <a:spLocks noGrp="1"/>
          </p:cNvSpPr>
          <p:nvPr>
            <p:ph sz="half" idx="2"/>
          </p:nvPr>
        </p:nvSpPr>
        <p:spPr>
          <a:xfrm>
            <a:off x="472381" y="3618442"/>
            <a:ext cx="2901255" cy="532218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5" name="Text Placeholder 4"/>
          <p:cNvSpPr>
            <a:spLocks noGrp="1"/>
          </p:cNvSpPr>
          <p:nvPr>
            <p:ph type="body" sz="quarter" idx="3"/>
          </p:nvPr>
        </p:nvSpPr>
        <p:spPr>
          <a:xfrm>
            <a:off x="3471863" y="2428347"/>
            <a:ext cx="2915543" cy="1190095"/>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ja-JP" altLang="en-US"/>
              <a:t>マスター テキストの書式設定</a:t>
            </a:r>
          </a:p>
        </p:txBody>
      </p:sp>
      <p:sp>
        <p:nvSpPr>
          <p:cNvPr id="6" name="Content Placeholder 5"/>
          <p:cNvSpPr>
            <a:spLocks noGrp="1"/>
          </p:cNvSpPr>
          <p:nvPr>
            <p:ph sz="quarter" idx="4"/>
          </p:nvPr>
        </p:nvSpPr>
        <p:spPr>
          <a:xfrm>
            <a:off x="3471863" y="3618442"/>
            <a:ext cx="2915543" cy="5322183"/>
          </a:xfrm>
        </p:spPr>
        <p:txBody>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7" name="Date Placeholder 6"/>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8" name="Footer Placeholder 7"/>
          <p:cNvSpPr>
            <a:spLocks noGrp="1"/>
          </p:cNvSpPr>
          <p:nvPr>
            <p:ph type="ftr" sz="quarter" idx="11"/>
          </p:nvPr>
        </p:nvSpPr>
        <p:spPr/>
        <p:txBody>
          <a:bodyPr/>
          <a:lstStyle/>
          <a:p>
            <a:endParaRPr kumimoji="1" lang="ja-JP" altLang="en-US"/>
          </a:p>
        </p:txBody>
      </p:sp>
      <p:sp>
        <p:nvSpPr>
          <p:cNvPr id="9" name="Slide Number Placeholder 8"/>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238045937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Date Placeholder 2"/>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4" name="Footer Placeholder 3"/>
          <p:cNvSpPr>
            <a:spLocks noGrp="1"/>
          </p:cNvSpPr>
          <p:nvPr>
            <p:ph type="ftr" sz="quarter" idx="11"/>
          </p:nvPr>
        </p:nvSpPr>
        <p:spPr/>
        <p:txBody>
          <a:bodyPr/>
          <a:lstStyle/>
          <a:p>
            <a:endParaRPr kumimoji="1" lang="ja-JP" altLang="en-US"/>
          </a:p>
        </p:txBody>
      </p:sp>
      <p:sp>
        <p:nvSpPr>
          <p:cNvPr id="5" name="Slide Number Placeholder 4"/>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3680014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3" name="Footer Placeholder 2"/>
          <p:cNvSpPr>
            <a:spLocks noGrp="1"/>
          </p:cNvSpPr>
          <p:nvPr>
            <p:ph type="ftr" sz="quarter" idx="11"/>
          </p:nvPr>
        </p:nvSpPr>
        <p:spPr/>
        <p:txBody>
          <a:bodyPr/>
          <a:lstStyle/>
          <a:p>
            <a:endParaRPr kumimoji="1" lang="ja-JP" altLang="en-US"/>
          </a:p>
        </p:txBody>
      </p:sp>
      <p:sp>
        <p:nvSpPr>
          <p:cNvPr id="4" name="Slide Number Placeholder 3"/>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2226115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Title 1"/>
          <p:cNvSpPr>
            <a:spLocks noGrp="1"/>
          </p:cNvSpPr>
          <p:nvPr>
            <p:ph type="title"/>
          </p:nvPr>
        </p:nvSpPr>
        <p:spPr>
          <a:xfrm>
            <a:off x="472381" y="660400"/>
            <a:ext cx="2211884" cy="2311400"/>
          </a:xfrm>
        </p:spPr>
        <p:txBody>
          <a:bodyPr anchor="b"/>
          <a:lstStyle>
            <a:lvl1pPr>
              <a:defRPr sz="2400"/>
            </a:lvl1pPr>
          </a:lstStyle>
          <a:p>
            <a:r>
              <a:rPr lang="ja-JP" altLang="en-US"/>
              <a:t>マスター タイトルの書式設定</a:t>
            </a:r>
            <a:endParaRPr lang="en-US" dirty="0"/>
          </a:p>
        </p:txBody>
      </p:sp>
      <p:sp>
        <p:nvSpPr>
          <p:cNvPr id="3" name="Content Placeholder 2"/>
          <p:cNvSpPr>
            <a:spLocks noGrp="1"/>
          </p:cNvSpPr>
          <p:nvPr>
            <p:ph idx="1"/>
          </p:nvPr>
        </p:nvSpPr>
        <p:spPr>
          <a:xfrm>
            <a:off x="2915543" y="1426283"/>
            <a:ext cx="3471863" cy="7039681"/>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Text Placeholder 3"/>
          <p:cNvSpPr>
            <a:spLocks noGrp="1"/>
          </p:cNvSpPr>
          <p:nvPr>
            <p:ph type="body" sz="half" idx="2"/>
          </p:nvPr>
        </p:nvSpPr>
        <p:spPr>
          <a:xfrm>
            <a:off x="472381" y="2971800"/>
            <a:ext cx="2211884" cy="550562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3432825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Title 1"/>
          <p:cNvSpPr>
            <a:spLocks noGrp="1"/>
          </p:cNvSpPr>
          <p:nvPr>
            <p:ph type="title"/>
          </p:nvPr>
        </p:nvSpPr>
        <p:spPr>
          <a:xfrm>
            <a:off x="472381" y="660400"/>
            <a:ext cx="2211884" cy="2311400"/>
          </a:xfrm>
        </p:spPr>
        <p:txBody>
          <a:bodyPr anchor="b"/>
          <a:lstStyle>
            <a:lvl1pPr>
              <a:defRPr sz="2400"/>
            </a:lvl1pPr>
          </a:lstStyle>
          <a:p>
            <a:r>
              <a:rPr lang="ja-JP" altLang="en-US"/>
              <a:t>マスター タイトルの書式設定</a:t>
            </a:r>
            <a:endParaRPr lang="en-US" dirty="0"/>
          </a:p>
        </p:txBody>
      </p:sp>
      <p:sp>
        <p:nvSpPr>
          <p:cNvPr id="3" name="Picture Placeholder 2"/>
          <p:cNvSpPr>
            <a:spLocks noGrp="1" noChangeAspect="1"/>
          </p:cNvSpPr>
          <p:nvPr>
            <p:ph type="pic" idx="1"/>
          </p:nvPr>
        </p:nvSpPr>
        <p:spPr>
          <a:xfrm>
            <a:off x="2915543" y="1426283"/>
            <a:ext cx="3471863" cy="7039681"/>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ja-JP" altLang="en-US"/>
              <a:t>図を追加</a:t>
            </a:r>
            <a:endParaRPr lang="en-US" dirty="0"/>
          </a:p>
        </p:txBody>
      </p:sp>
      <p:sp>
        <p:nvSpPr>
          <p:cNvPr id="4" name="Text Placeholder 3"/>
          <p:cNvSpPr>
            <a:spLocks noGrp="1"/>
          </p:cNvSpPr>
          <p:nvPr>
            <p:ph type="body" sz="half" idx="2"/>
          </p:nvPr>
        </p:nvSpPr>
        <p:spPr>
          <a:xfrm>
            <a:off x="472381" y="2971800"/>
            <a:ext cx="2211884" cy="550562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ja-JP" altLang="en-US"/>
              <a:t>マスター テキストの書式設定</a:t>
            </a:r>
          </a:p>
        </p:txBody>
      </p:sp>
      <p:sp>
        <p:nvSpPr>
          <p:cNvPr id="5" name="Date Placeholder 4"/>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6" name="Footer Placeholder 5"/>
          <p:cNvSpPr>
            <a:spLocks noGrp="1"/>
          </p:cNvSpPr>
          <p:nvPr>
            <p:ph type="ftr" sz="quarter" idx="11"/>
          </p:nvPr>
        </p:nvSpPr>
        <p:spPr/>
        <p:txBody>
          <a:bodyPr/>
          <a:lstStyle/>
          <a:p>
            <a:endParaRPr kumimoji="1" lang="ja-JP" altLang="en-US"/>
          </a:p>
        </p:txBody>
      </p:sp>
      <p:sp>
        <p:nvSpPr>
          <p:cNvPr id="7" name="Slide Number Placeholder 6"/>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203313921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ja-JP" altLang="en-US"/>
              <a:t>マスター タイトルの書式設定</a:t>
            </a:r>
            <a:endParaRPr lang="en-US" dirty="0"/>
          </a:p>
        </p:txBody>
      </p:sp>
      <p:sp>
        <p:nvSpPr>
          <p:cNvPr id="3" name="Vertical Text Placeholder 2"/>
          <p:cNvSpPr>
            <a:spLocks noGrp="1"/>
          </p:cNvSpPr>
          <p:nvPr>
            <p:ph type="body" orient="vert" idx="1"/>
          </p:nvPr>
        </p:nvSpPr>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399708961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907757" y="527403"/>
            <a:ext cx="1478756" cy="8394877"/>
          </a:xfrm>
        </p:spPr>
        <p:txBody>
          <a:bodyPr vert="eaVert"/>
          <a:lstStyle/>
          <a:p>
            <a:r>
              <a:rPr lang="ja-JP" altLang="en-US"/>
              <a:t>マスター タイトルの書式設定</a:t>
            </a:r>
            <a:endParaRPr lang="en-US" dirty="0"/>
          </a:p>
        </p:txBody>
      </p:sp>
      <p:sp>
        <p:nvSpPr>
          <p:cNvPr id="3" name="Vertical Text Placeholder 2"/>
          <p:cNvSpPr>
            <a:spLocks noGrp="1"/>
          </p:cNvSpPr>
          <p:nvPr>
            <p:ph type="body" orient="vert" idx="1"/>
          </p:nvPr>
        </p:nvSpPr>
        <p:spPr>
          <a:xfrm>
            <a:off x="471488" y="527403"/>
            <a:ext cx="4350544" cy="8394877"/>
          </a:xfrm>
        </p:spPr>
        <p:txBody>
          <a:bodyPr vert="eaVert"/>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10"/>
          </p:nvPr>
        </p:nvSpPr>
        <p:spPr/>
        <p:txBody>
          <a:body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11"/>
          </p:nvPr>
        </p:nvSpPr>
        <p:spPr/>
        <p:txBody>
          <a:bodyPr/>
          <a:lstStyle/>
          <a:p>
            <a:endParaRPr kumimoji="1" lang="ja-JP" altLang="en-US"/>
          </a:p>
        </p:txBody>
      </p:sp>
      <p:sp>
        <p:nvSpPr>
          <p:cNvPr id="6" name="Slide Number Placeholder 5"/>
          <p:cNvSpPr>
            <a:spLocks noGrp="1"/>
          </p:cNvSpPr>
          <p:nvPr>
            <p:ph type="sldNum" sz="quarter" idx="12"/>
          </p:nvPr>
        </p:nvSpPr>
        <p:spPr/>
        <p:txBody>
          <a:body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397624295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71488" y="527405"/>
            <a:ext cx="5915025" cy="1914702"/>
          </a:xfrm>
          <a:prstGeom prst="rect">
            <a:avLst/>
          </a:prstGeom>
        </p:spPr>
        <p:txBody>
          <a:bodyPr vert="horz" lIns="91440" tIns="45720" rIns="91440" bIns="45720" rtlCol="0" anchor="ctr">
            <a:normAutofit/>
          </a:bodyPr>
          <a:lstStyle/>
          <a:p>
            <a:r>
              <a:rPr lang="ja-JP" altLang="en-US"/>
              <a:t>マスター タイトルの書式設定</a:t>
            </a:r>
            <a:endParaRPr lang="en-US" dirty="0"/>
          </a:p>
        </p:txBody>
      </p:sp>
      <p:sp>
        <p:nvSpPr>
          <p:cNvPr id="3" name="Text Placeholder 2"/>
          <p:cNvSpPr>
            <a:spLocks noGrp="1"/>
          </p:cNvSpPr>
          <p:nvPr>
            <p:ph type="body" idx="1"/>
          </p:nvPr>
        </p:nvSpPr>
        <p:spPr>
          <a:xfrm>
            <a:off x="471488" y="2637014"/>
            <a:ext cx="5915025" cy="6285266"/>
          </a:xfrm>
          <a:prstGeom prst="rect">
            <a:avLst/>
          </a:prstGeom>
        </p:spPr>
        <p:txBody>
          <a:bodyPr vert="horz" lIns="91440" tIns="45720" rIns="91440" bIns="45720" rtlCol="0">
            <a:normAutofit/>
          </a:bodyPr>
          <a:lstStyle/>
          <a:p>
            <a:pPr lvl="0"/>
            <a:r>
              <a:rPr lang="ja-JP" altLang="en-US"/>
              <a:t>マスター テキストの書式設定</a:t>
            </a:r>
          </a:p>
          <a:p>
            <a:pPr lvl="1"/>
            <a:r>
              <a:rPr lang="ja-JP" altLang="en-US"/>
              <a:t>第 </a:t>
            </a:r>
            <a:r>
              <a:rPr lang="en-US" altLang="ja-JP"/>
              <a:t>2 </a:t>
            </a:r>
            <a:r>
              <a:rPr lang="ja-JP" altLang="en-US"/>
              <a:t>レベル</a:t>
            </a:r>
          </a:p>
          <a:p>
            <a:pPr lvl="2"/>
            <a:r>
              <a:rPr lang="ja-JP" altLang="en-US"/>
              <a:t>第 </a:t>
            </a:r>
            <a:r>
              <a:rPr lang="en-US" altLang="ja-JP"/>
              <a:t>3 </a:t>
            </a:r>
            <a:r>
              <a:rPr lang="ja-JP" altLang="en-US"/>
              <a:t>レベル</a:t>
            </a:r>
          </a:p>
          <a:p>
            <a:pPr lvl="3"/>
            <a:r>
              <a:rPr lang="ja-JP" altLang="en-US"/>
              <a:t>第 </a:t>
            </a:r>
            <a:r>
              <a:rPr lang="en-US" altLang="ja-JP"/>
              <a:t>4 </a:t>
            </a:r>
            <a:r>
              <a:rPr lang="ja-JP" altLang="en-US"/>
              <a:t>レベル</a:t>
            </a:r>
          </a:p>
          <a:p>
            <a:pPr lvl="4"/>
            <a:r>
              <a:rPr lang="ja-JP" altLang="en-US"/>
              <a:t>第 </a:t>
            </a:r>
            <a:r>
              <a:rPr lang="en-US" altLang="ja-JP"/>
              <a:t>5 </a:t>
            </a:r>
            <a:r>
              <a:rPr lang="ja-JP" altLang="en-US"/>
              <a:t>レベル</a:t>
            </a:r>
            <a:endParaRPr lang="en-US" dirty="0"/>
          </a:p>
        </p:txBody>
      </p:sp>
      <p:sp>
        <p:nvSpPr>
          <p:cNvPr id="4" name="Date Placeholder 3"/>
          <p:cNvSpPr>
            <a:spLocks noGrp="1"/>
          </p:cNvSpPr>
          <p:nvPr>
            <p:ph type="dt" sz="half" idx="2"/>
          </p:nvPr>
        </p:nvSpPr>
        <p:spPr>
          <a:xfrm>
            <a:off x="471488" y="9181397"/>
            <a:ext cx="1543050" cy="527403"/>
          </a:xfrm>
          <a:prstGeom prst="rect">
            <a:avLst/>
          </a:prstGeom>
        </p:spPr>
        <p:txBody>
          <a:bodyPr vert="horz" lIns="91440" tIns="45720" rIns="91440" bIns="45720" rtlCol="0" anchor="ctr"/>
          <a:lstStyle>
            <a:lvl1pPr algn="l">
              <a:defRPr sz="900">
                <a:solidFill>
                  <a:schemeClr val="tx1">
                    <a:tint val="75000"/>
                  </a:schemeClr>
                </a:solidFill>
              </a:defRPr>
            </a:lvl1pPr>
          </a:lstStyle>
          <a:p>
            <a:fld id="{4CADCD86-E825-4363-A214-7DECC058391E}" type="datetimeFigureOut">
              <a:rPr kumimoji="1" lang="ja-JP" altLang="en-US" smtClean="0"/>
              <a:t>2022/10/28</a:t>
            </a:fld>
            <a:endParaRPr kumimoji="1" lang="ja-JP" altLang="en-US"/>
          </a:p>
        </p:txBody>
      </p:sp>
      <p:sp>
        <p:nvSpPr>
          <p:cNvPr id="5" name="Footer Placeholder 4"/>
          <p:cNvSpPr>
            <a:spLocks noGrp="1"/>
          </p:cNvSpPr>
          <p:nvPr>
            <p:ph type="ftr" sz="quarter" idx="3"/>
          </p:nvPr>
        </p:nvSpPr>
        <p:spPr>
          <a:xfrm>
            <a:off x="2271713" y="9181397"/>
            <a:ext cx="2314575" cy="527403"/>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kumimoji="1" lang="ja-JP" altLang="en-US"/>
          </a:p>
        </p:txBody>
      </p:sp>
      <p:sp>
        <p:nvSpPr>
          <p:cNvPr id="6" name="Slide Number Placeholder 5"/>
          <p:cNvSpPr>
            <a:spLocks noGrp="1"/>
          </p:cNvSpPr>
          <p:nvPr>
            <p:ph type="sldNum" sz="quarter" idx="4"/>
          </p:nvPr>
        </p:nvSpPr>
        <p:spPr>
          <a:xfrm>
            <a:off x="4843463" y="9181397"/>
            <a:ext cx="1543050" cy="527403"/>
          </a:xfrm>
          <a:prstGeom prst="rect">
            <a:avLst/>
          </a:prstGeom>
        </p:spPr>
        <p:txBody>
          <a:bodyPr vert="horz" lIns="91440" tIns="45720" rIns="91440" bIns="45720" rtlCol="0" anchor="ctr"/>
          <a:lstStyle>
            <a:lvl1pPr algn="r">
              <a:defRPr sz="900">
                <a:solidFill>
                  <a:schemeClr val="tx1">
                    <a:tint val="75000"/>
                  </a:schemeClr>
                </a:solidFill>
              </a:defRPr>
            </a:lvl1pPr>
          </a:lstStyle>
          <a:p>
            <a:fld id="{74C7E770-3824-48A2-BDD1-EB15CF36429D}" type="slidenum">
              <a:rPr kumimoji="1" lang="ja-JP" altLang="en-US" smtClean="0"/>
              <a:t>‹#›</a:t>
            </a:fld>
            <a:endParaRPr kumimoji="1" lang="ja-JP" altLang="en-US"/>
          </a:p>
        </p:txBody>
      </p:sp>
    </p:spTree>
    <p:extLst>
      <p:ext uri="{BB962C8B-B14F-4D97-AF65-F5344CB8AC3E}">
        <p14:creationId xmlns:p14="http://schemas.microsoft.com/office/powerpoint/2010/main" val="1651542336"/>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685800" rtl="0" eaLnBrk="1" latinLnBrk="0" hangingPunct="1">
        <a:lnSpc>
          <a:spcPct val="90000"/>
        </a:lnSpc>
        <a:spcBef>
          <a:spcPct val="0"/>
        </a:spcBef>
        <a:buNone/>
        <a:defRPr kumimoji="1"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kumimoji="1"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kumimoji="1"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kumimoji="1"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kumimoji="1" sz="1350" kern="1200">
          <a:solidFill>
            <a:schemeClr val="tx1"/>
          </a:solidFill>
          <a:latin typeface="+mn-lt"/>
          <a:ea typeface="+mn-ea"/>
          <a:cs typeface="+mn-cs"/>
        </a:defRPr>
      </a:lvl9pPr>
    </p:bodyStyle>
    <p:otherStyle>
      <a:defPPr>
        <a:defRPr lang="en-US"/>
      </a:defPPr>
      <a:lvl1pPr marL="0" algn="l" defTabSz="685800" rtl="0" eaLnBrk="1" latinLnBrk="0" hangingPunct="1">
        <a:defRPr kumimoji="1" sz="1350" kern="1200">
          <a:solidFill>
            <a:schemeClr val="tx1"/>
          </a:solidFill>
          <a:latin typeface="+mn-lt"/>
          <a:ea typeface="+mn-ea"/>
          <a:cs typeface="+mn-cs"/>
        </a:defRPr>
      </a:lvl1pPr>
      <a:lvl2pPr marL="342900" algn="l" defTabSz="685800" rtl="0" eaLnBrk="1" latinLnBrk="0" hangingPunct="1">
        <a:defRPr kumimoji="1" sz="1350" kern="1200">
          <a:solidFill>
            <a:schemeClr val="tx1"/>
          </a:solidFill>
          <a:latin typeface="+mn-lt"/>
          <a:ea typeface="+mn-ea"/>
          <a:cs typeface="+mn-cs"/>
        </a:defRPr>
      </a:lvl2pPr>
      <a:lvl3pPr marL="685800" algn="l" defTabSz="685800" rtl="0" eaLnBrk="1" latinLnBrk="0" hangingPunct="1">
        <a:defRPr kumimoji="1" sz="1350" kern="1200">
          <a:solidFill>
            <a:schemeClr val="tx1"/>
          </a:solidFill>
          <a:latin typeface="+mn-lt"/>
          <a:ea typeface="+mn-ea"/>
          <a:cs typeface="+mn-cs"/>
        </a:defRPr>
      </a:lvl3pPr>
      <a:lvl4pPr marL="1028700" algn="l" defTabSz="685800" rtl="0" eaLnBrk="1" latinLnBrk="0" hangingPunct="1">
        <a:defRPr kumimoji="1" sz="1350" kern="1200">
          <a:solidFill>
            <a:schemeClr val="tx1"/>
          </a:solidFill>
          <a:latin typeface="+mn-lt"/>
          <a:ea typeface="+mn-ea"/>
          <a:cs typeface="+mn-cs"/>
        </a:defRPr>
      </a:lvl4pPr>
      <a:lvl5pPr marL="1371600" algn="l" defTabSz="685800" rtl="0" eaLnBrk="1" latinLnBrk="0" hangingPunct="1">
        <a:defRPr kumimoji="1" sz="1350" kern="1200">
          <a:solidFill>
            <a:schemeClr val="tx1"/>
          </a:solidFill>
          <a:latin typeface="+mn-lt"/>
          <a:ea typeface="+mn-ea"/>
          <a:cs typeface="+mn-cs"/>
        </a:defRPr>
      </a:lvl5pPr>
      <a:lvl6pPr marL="1714500" algn="l" defTabSz="685800" rtl="0" eaLnBrk="1" latinLnBrk="0" hangingPunct="1">
        <a:defRPr kumimoji="1" sz="1350" kern="1200">
          <a:solidFill>
            <a:schemeClr val="tx1"/>
          </a:solidFill>
          <a:latin typeface="+mn-lt"/>
          <a:ea typeface="+mn-ea"/>
          <a:cs typeface="+mn-cs"/>
        </a:defRPr>
      </a:lvl6pPr>
      <a:lvl7pPr marL="2057400" algn="l" defTabSz="685800" rtl="0" eaLnBrk="1" latinLnBrk="0" hangingPunct="1">
        <a:defRPr kumimoji="1" sz="1350" kern="1200">
          <a:solidFill>
            <a:schemeClr val="tx1"/>
          </a:solidFill>
          <a:latin typeface="+mn-lt"/>
          <a:ea typeface="+mn-ea"/>
          <a:cs typeface="+mn-cs"/>
        </a:defRPr>
      </a:lvl7pPr>
      <a:lvl8pPr marL="2400300" algn="l" defTabSz="685800" rtl="0" eaLnBrk="1" latinLnBrk="0" hangingPunct="1">
        <a:defRPr kumimoji="1" sz="1350" kern="1200">
          <a:solidFill>
            <a:schemeClr val="tx1"/>
          </a:solidFill>
          <a:latin typeface="+mn-lt"/>
          <a:ea typeface="+mn-ea"/>
          <a:cs typeface="+mn-cs"/>
        </a:defRPr>
      </a:lvl8pPr>
      <a:lvl9pPr marL="2743200" algn="l" defTabSz="685800" rtl="0" eaLnBrk="1" latinLnBrk="0" hangingPunct="1">
        <a:defRPr kumimoji="1"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6" name="グループ化 35"/>
          <p:cNvGrpSpPr/>
          <p:nvPr/>
        </p:nvGrpSpPr>
        <p:grpSpPr>
          <a:xfrm>
            <a:off x="127039" y="809094"/>
            <a:ext cx="6608092" cy="1425503"/>
            <a:chOff x="124955" y="1254625"/>
            <a:chExt cx="6608092" cy="915366"/>
          </a:xfrm>
        </p:grpSpPr>
        <p:sp>
          <p:nvSpPr>
            <p:cNvPr id="13" name="正方形/長方形 12"/>
            <p:cNvSpPr/>
            <p:nvPr/>
          </p:nvSpPr>
          <p:spPr>
            <a:xfrm>
              <a:off x="124955" y="1254625"/>
              <a:ext cx="6608092" cy="915366"/>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5" name="角丸四角形 14"/>
            <p:cNvSpPr/>
            <p:nvPr/>
          </p:nvSpPr>
          <p:spPr>
            <a:xfrm>
              <a:off x="1107274" y="1308384"/>
              <a:ext cx="5564747" cy="372904"/>
            </a:xfrm>
            <a:prstGeom prst="round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8" name="テキスト ボックス 17"/>
            <p:cNvSpPr txBox="1"/>
            <p:nvPr/>
          </p:nvSpPr>
          <p:spPr>
            <a:xfrm>
              <a:off x="233416" y="1293614"/>
              <a:ext cx="765397" cy="405150"/>
            </a:xfrm>
            <a:prstGeom prst="rect">
              <a:avLst/>
            </a:prstGeom>
            <a:noFill/>
            <a:ln/>
          </p:spPr>
          <p:style>
            <a:lnRef idx="2">
              <a:schemeClr val="dk1"/>
            </a:lnRef>
            <a:fillRef idx="1">
              <a:schemeClr val="lt1"/>
            </a:fillRef>
            <a:effectRef idx="0">
              <a:schemeClr val="dk1"/>
            </a:effectRef>
            <a:fontRef idx="minor">
              <a:schemeClr val="dk1"/>
            </a:fontRef>
          </p:style>
          <p:txBody>
            <a:bodyPr wrap="square" rtlCol="0" anchor="ctr">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en-US" altLang="ja-JP" sz="3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1" lang="ja-JP" altLang="en-US" sz="1600" b="1" dirty="0">
                  <a:solidFill>
                    <a:schemeClr val="bg1"/>
                  </a:solidFill>
                  <a:latin typeface="メイリオ" panose="020B0604030504040204" pitchFamily="50" charset="-128"/>
                  <a:ea typeface="メイリオ" panose="020B0604030504040204" pitchFamily="50" charset="-128"/>
                </a:rPr>
                <a:t>開催</a:t>
              </a:r>
              <a:endParaRPr kumimoji="1" lang="en-US" altLang="ja-JP" sz="1600" b="1" dirty="0">
                <a:solidFill>
                  <a:schemeClr val="bg1"/>
                </a:solidFill>
                <a:latin typeface="メイリオ" panose="020B0604030504040204" pitchFamily="50" charset="-128"/>
                <a:ea typeface="メイリオ" panose="020B0604030504040204" pitchFamily="50" charset="-128"/>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1" lang="ja-JP" altLang="en-US" sz="1600" b="1" dirty="0">
                  <a:solidFill>
                    <a:schemeClr val="bg1"/>
                  </a:solidFill>
                  <a:latin typeface="メイリオ" panose="020B0604030504040204" pitchFamily="50" charset="-128"/>
                  <a:ea typeface="メイリオ" panose="020B0604030504040204" pitchFamily="50" charset="-128"/>
                </a:rPr>
                <a:t>概要</a:t>
              </a:r>
              <a:endParaRPr kumimoji="1" lang="ja-JP" altLang="en-US"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p:txBody>
        </p:sp>
        <p:sp>
          <p:nvSpPr>
            <p:cNvPr id="21" name="テキスト ボックス 20"/>
            <p:cNvSpPr txBox="1"/>
            <p:nvPr/>
          </p:nvSpPr>
          <p:spPr>
            <a:xfrm>
              <a:off x="1196521" y="1330032"/>
              <a:ext cx="5383490" cy="431982"/>
            </a:xfrm>
            <a:prstGeom prst="rect">
              <a:avLst/>
            </a:prstGeom>
            <a:noFill/>
            <a:ln>
              <a:noFill/>
            </a:ln>
          </p:spPr>
          <p:txBody>
            <a:bodyPr wrap="square" rtlCol="0">
              <a:noAutofit/>
            </a:bodyPr>
            <a:lstStyle/>
            <a:p>
              <a:pPr lvl="0">
                <a:defRPr/>
              </a:pPr>
              <a:r>
                <a:rPr kumimoji="1" lang="ja-JP" altLang="en-US" sz="1600" b="1" dirty="0">
                  <a:latin typeface="メイリオ" panose="020B0604030504040204" pitchFamily="50" charset="-128"/>
                  <a:ea typeface="メイリオ" panose="020B0604030504040204" pitchFamily="50" charset="-128"/>
                </a:rPr>
                <a:t>本項目では、チェックリストを記入する前に、イベントの情報をご登録ください。</a:t>
              </a:r>
              <a:endParaRPr kumimoji="1" lang="en-US" altLang="ja-JP" sz="1600" b="1" dirty="0">
                <a:latin typeface="メイリオ" panose="020B0604030504040204" pitchFamily="50" charset="-128"/>
                <a:ea typeface="メイリオ" panose="020B0604030504040204" pitchFamily="50" charset="-128"/>
              </a:endParaRPr>
            </a:p>
          </p:txBody>
        </p:sp>
      </p:grpSp>
      <p:grpSp>
        <p:nvGrpSpPr>
          <p:cNvPr id="6" name="グループ化 5"/>
          <p:cNvGrpSpPr/>
          <p:nvPr/>
        </p:nvGrpSpPr>
        <p:grpSpPr>
          <a:xfrm>
            <a:off x="-1" y="51078"/>
            <a:ext cx="6858001" cy="523220"/>
            <a:chOff x="-206197" y="51078"/>
            <a:chExt cx="7565642" cy="523220"/>
          </a:xfrm>
        </p:grpSpPr>
        <p:sp>
          <p:nvSpPr>
            <p:cNvPr id="104" name="テキスト ボックス 103"/>
            <p:cNvSpPr txBox="1"/>
            <p:nvPr/>
          </p:nvSpPr>
          <p:spPr>
            <a:xfrm>
              <a:off x="-206197" y="51078"/>
              <a:ext cx="7565642" cy="523220"/>
            </a:xfrm>
            <a:prstGeom prst="rect">
              <a:avLst/>
            </a:prstGeom>
            <a:noFill/>
            <a:ln>
              <a:noFill/>
            </a:ln>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1" lang="ja-JP" altLang="en-US" sz="2800" b="1" dirty="0">
                  <a:latin typeface="メイリオ" panose="020B0604030504040204" pitchFamily="50" charset="-128"/>
                  <a:ea typeface="メイリオ" panose="020B0604030504040204" pitchFamily="50" charset="-128"/>
                </a:rPr>
                <a:t>イベント開催時の</a:t>
              </a:r>
              <a:r>
                <a:rPr kumimoji="1" lang="ja-JP" altLang="en-US" sz="2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チェックリスト</a:t>
              </a:r>
              <a:endParaRPr kumimoji="1" lang="en-US" altLang="ja-JP" sz="24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cxnSp>
          <p:nvCxnSpPr>
            <p:cNvPr id="3" name="直線コネクタ 2"/>
            <p:cNvCxnSpPr/>
            <p:nvPr/>
          </p:nvCxnSpPr>
          <p:spPr>
            <a:xfrm>
              <a:off x="166000" y="455619"/>
              <a:ext cx="6576572" cy="0"/>
            </a:xfrm>
            <a:prstGeom prst="line">
              <a:avLst/>
            </a:prstGeom>
            <a:ln w="28575">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grpSp>
      <p:sp>
        <p:nvSpPr>
          <p:cNvPr id="2" name="テキスト ボックス 1"/>
          <p:cNvSpPr txBox="1"/>
          <p:nvPr/>
        </p:nvSpPr>
        <p:spPr>
          <a:xfrm>
            <a:off x="3774687" y="493957"/>
            <a:ext cx="3197614" cy="338554"/>
          </a:xfrm>
          <a:prstGeom prst="rect">
            <a:avLst/>
          </a:prstGeom>
          <a:noFill/>
        </p:spPr>
        <p:txBody>
          <a:bodyPr wrap="square" rtlCol="0">
            <a:spAutoFit/>
          </a:bodyPr>
          <a:lstStyle/>
          <a:p>
            <a:pPr algn="ct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第１版（令和３年</a:t>
            </a:r>
            <a:r>
              <a:rPr kumimoji="1" lang="en-US" altLang="ja-JP" sz="1600" b="1" dirty="0">
                <a:latin typeface="メイリオ" panose="020B0604030504040204" pitchFamily="50" charset="-128"/>
                <a:ea typeface="メイリオ" panose="020B0604030504040204" pitchFamily="50" charset="-128"/>
              </a:rPr>
              <a:t>11</a:t>
            </a:r>
            <a:r>
              <a:rPr kumimoji="1" lang="ja-JP" altLang="en-US" sz="1600" b="1" dirty="0">
                <a:latin typeface="メイリオ" panose="020B0604030504040204" pitchFamily="50" charset="-128"/>
                <a:ea typeface="メイリオ" panose="020B0604030504040204" pitchFamily="50" charset="-128"/>
              </a:rPr>
              <a:t>月版）</a:t>
            </a:r>
            <a:r>
              <a:rPr kumimoji="1" lang="en-US" altLang="ja-JP" sz="1600" b="1" dirty="0">
                <a:latin typeface="メイリオ" panose="020B0604030504040204" pitchFamily="50" charset="-128"/>
                <a:ea typeface="メイリオ" panose="020B0604030504040204" pitchFamily="50" charset="-128"/>
              </a:rPr>
              <a:t>】</a:t>
            </a:r>
            <a:endParaRPr kumimoji="1" lang="ja-JP" altLang="en-US" sz="1600" b="1" dirty="0">
              <a:latin typeface="メイリオ" panose="020B0604030504040204" pitchFamily="50" charset="-128"/>
              <a:ea typeface="メイリオ" panose="020B0604030504040204" pitchFamily="50" charset="-128"/>
            </a:endParaRPr>
          </a:p>
        </p:txBody>
      </p:sp>
      <p:sp>
        <p:nvSpPr>
          <p:cNvPr id="39" name="正方形/長方形 38"/>
          <p:cNvSpPr/>
          <p:nvPr/>
        </p:nvSpPr>
        <p:spPr>
          <a:xfrm>
            <a:off x="129073" y="2020797"/>
            <a:ext cx="6608092" cy="7125841"/>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nvGrpSpPr>
          <p:cNvPr id="41" name="グループ化 40"/>
          <p:cNvGrpSpPr/>
          <p:nvPr/>
        </p:nvGrpSpPr>
        <p:grpSpPr>
          <a:xfrm>
            <a:off x="172600" y="2846243"/>
            <a:ext cx="6821608" cy="712465"/>
            <a:chOff x="205684" y="2047413"/>
            <a:chExt cx="6821608" cy="899642"/>
          </a:xfrm>
        </p:grpSpPr>
        <p:sp>
          <p:nvSpPr>
            <p:cNvPr id="49" name="角丸四角形 48"/>
            <p:cNvSpPr/>
            <p:nvPr/>
          </p:nvSpPr>
          <p:spPr>
            <a:xfrm>
              <a:off x="205684" y="2047413"/>
              <a:ext cx="1355488" cy="884040"/>
            </a:xfrm>
            <a:prstGeom prst="roundRect">
              <a:avLst>
                <a:gd name="adj" fmla="val 14323"/>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開催日時</a:t>
              </a:r>
            </a:p>
          </p:txBody>
        </p:sp>
        <p:sp>
          <p:nvSpPr>
            <p:cNvPr id="50" name="角丸四角形 49"/>
            <p:cNvSpPr/>
            <p:nvPr/>
          </p:nvSpPr>
          <p:spPr>
            <a:xfrm>
              <a:off x="1686504" y="2066001"/>
              <a:ext cx="4985518" cy="881054"/>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nvGrpSpPr>
            <p:cNvPr id="58" name="グループ化 57"/>
            <p:cNvGrpSpPr/>
            <p:nvPr/>
          </p:nvGrpSpPr>
          <p:grpSpPr>
            <a:xfrm>
              <a:off x="1605772" y="2212015"/>
              <a:ext cx="5421520" cy="388636"/>
              <a:chOff x="1605772" y="2178562"/>
              <a:chExt cx="5421520" cy="388636"/>
            </a:xfrm>
          </p:grpSpPr>
          <p:sp>
            <p:nvSpPr>
              <p:cNvPr id="59" name="テキスト ボックス 58"/>
              <p:cNvSpPr txBox="1"/>
              <p:nvPr/>
            </p:nvSpPr>
            <p:spPr>
              <a:xfrm>
                <a:off x="1605772" y="2178562"/>
                <a:ext cx="811601" cy="297517"/>
              </a:xfrm>
              <a:prstGeom prst="rect">
                <a:avLst/>
              </a:prstGeom>
              <a:noFill/>
              <a:ln>
                <a:noFill/>
              </a:ln>
            </p:spPr>
            <p:txBody>
              <a:bodyPr wrap="square" rtlCol="0">
                <a:spAutoFit/>
              </a:bodyPr>
              <a:lstStyle/>
              <a:p>
                <a:pPr algn="ctr">
                  <a:lnSpc>
                    <a:spcPts val="1600"/>
                  </a:lnSpc>
                </a:pPr>
                <a:r>
                  <a:rPr kumimoji="1" lang="ja-JP" altLang="en-US" sz="1600" b="1" dirty="0">
                    <a:latin typeface="メイリオ" panose="020B0604030504040204" pitchFamily="50" charset="-128"/>
                    <a:ea typeface="メイリオ" panose="020B0604030504040204" pitchFamily="50" charset="-128"/>
                  </a:rPr>
                  <a:t>令和</a:t>
                </a:r>
                <a:endParaRPr kumimoji="1" lang="en-US" altLang="ja-JP" sz="1600" b="1" dirty="0">
                  <a:latin typeface="メイリオ" panose="020B0604030504040204" pitchFamily="50" charset="-128"/>
                  <a:ea typeface="メイリオ" panose="020B0604030504040204" pitchFamily="50" charset="-128"/>
                </a:endParaRPr>
              </a:p>
            </p:txBody>
          </p:sp>
          <p:sp>
            <p:nvSpPr>
              <p:cNvPr id="62" name="テキスト ボックス 61"/>
              <p:cNvSpPr txBox="1"/>
              <p:nvPr/>
            </p:nvSpPr>
            <p:spPr>
              <a:xfrm>
                <a:off x="2205905" y="2178562"/>
                <a:ext cx="811601" cy="388636"/>
              </a:xfrm>
              <a:prstGeom prst="rect">
                <a:avLst/>
              </a:prstGeom>
              <a:noFill/>
              <a:ln>
                <a:noFill/>
              </a:ln>
            </p:spPr>
            <p:txBody>
              <a:bodyPr wrap="square" rtlCol="0">
                <a:spAutoFit/>
              </a:bodyPr>
              <a:lstStyle/>
              <a:p>
                <a:pPr algn="ctr">
                  <a:lnSpc>
                    <a:spcPts val="1600"/>
                  </a:lnSpc>
                </a:pPr>
                <a:r>
                  <a:rPr kumimoji="1" lang="ja-JP" altLang="en-US" sz="1600" b="1" dirty="0">
                    <a:latin typeface="メイリオ" panose="020B0604030504040204" pitchFamily="50" charset="-128"/>
                    <a:ea typeface="メイリオ" panose="020B0604030504040204" pitchFamily="50" charset="-128"/>
                  </a:rPr>
                  <a:t>４ 年</a:t>
                </a:r>
                <a:endParaRPr kumimoji="1" lang="en-US" altLang="ja-JP" sz="1600" b="1" dirty="0">
                  <a:latin typeface="メイリオ" panose="020B0604030504040204" pitchFamily="50" charset="-128"/>
                  <a:ea typeface="メイリオ" panose="020B0604030504040204" pitchFamily="50" charset="-128"/>
                </a:endParaRPr>
              </a:p>
            </p:txBody>
          </p:sp>
          <p:sp>
            <p:nvSpPr>
              <p:cNvPr id="63" name="テキスト ボックス 62"/>
              <p:cNvSpPr txBox="1"/>
              <p:nvPr/>
            </p:nvSpPr>
            <p:spPr>
              <a:xfrm>
                <a:off x="2826317" y="2178562"/>
                <a:ext cx="811601" cy="388635"/>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11</a:t>
                </a:r>
                <a:r>
                  <a:rPr kumimoji="1" lang="ja-JP" altLang="en-US" sz="1600" b="1" dirty="0">
                    <a:latin typeface="メイリオ" panose="020B0604030504040204" pitchFamily="50" charset="-128"/>
                    <a:ea typeface="メイリオ" panose="020B0604030504040204" pitchFamily="50" charset="-128"/>
                  </a:rPr>
                  <a:t> 月</a:t>
                </a:r>
                <a:endParaRPr kumimoji="1" lang="en-US" altLang="ja-JP" sz="1600" b="1" dirty="0">
                  <a:latin typeface="メイリオ" panose="020B0604030504040204" pitchFamily="50" charset="-128"/>
                  <a:ea typeface="メイリオ" panose="020B0604030504040204" pitchFamily="50" charset="-128"/>
                </a:endParaRPr>
              </a:p>
            </p:txBody>
          </p:sp>
          <p:sp>
            <p:nvSpPr>
              <p:cNvPr id="67" name="テキスト ボックス 66"/>
              <p:cNvSpPr txBox="1"/>
              <p:nvPr/>
            </p:nvSpPr>
            <p:spPr>
              <a:xfrm>
                <a:off x="3361541" y="2178562"/>
                <a:ext cx="811601" cy="388635"/>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23 </a:t>
                </a:r>
                <a:r>
                  <a:rPr kumimoji="1" lang="ja-JP" altLang="en-US" sz="1600" b="1" dirty="0">
                    <a:latin typeface="メイリオ" panose="020B0604030504040204" pitchFamily="50" charset="-128"/>
                    <a:ea typeface="メイリオ" panose="020B0604030504040204" pitchFamily="50" charset="-128"/>
                  </a:rPr>
                  <a:t>日</a:t>
                </a:r>
                <a:endParaRPr kumimoji="1" lang="en-US" altLang="ja-JP" sz="1600" b="1" dirty="0">
                  <a:latin typeface="メイリオ" panose="020B0604030504040204" pitchFamily="50" charset="-128"/>
                  <a:ea typeface="メイリオ" panose="020B0604030504040204" pitchFamily="50" charset="-128"/>
                </a:endParaRPr>
              </a:p>
            </p:txBody>
          </p:sp>
          <p:sp>
            <p:nvSpPr>
              <p:cNvPr id="69" name="テキスト ボックス 68"/>
              <p:cNvSpPr txBox="1"/>
              <p:nvPr/>
            </p:nvSpPr>
            <p:spPr>
              <a:xfrm>
                <a:off x="3890415" y="2178562"/>
                <a:ext cx="811601" cy="388635"/>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14</a:t>
                </a:r>
                <a:r>
                  <a:rPr kumimoji="1" lang="ja-JP" altLang="en-US" sz="1600" b="1" dirty="0">
                    <a:latin typeface="メイリオ" panose="020B0604030504040204" pitchFamily="50" charset="-128"/>
                    <a:ea typeface="メイリオ" panose="020B0604030504040204" pitchFamily="50" charset="-128"/>
                  </a:rPr>
                  <a:t>時</a:t>
                </a:r>
                <a:endParaRPr kumimoji="1" lang="en-US" altLang="ja-JP" sz="1600" b="1" dirty="0">
                  <a:latin typeface="メイリオ" panose="020B0604030504040204" pitchFamily="50" charset="-128"/>
                  <a:ea typeface="メイリオ" panose="020B0604030504040204" pitchFamily="50" charset="-128"/>
                </a:endParaRPr>
              </a:p>
            </p:txBody>
          </p:sp>
          <p:sp>
            <p:nvSpPr>
              <p:cNvPr id="75" name="テキスト ボックス 74"/>
              <p:cNvSpPr txBox="1"/>
              <p:nvPr/>
            </p:nvSpPr>
            <p:spPr>
              <a:xfrm>
                <a:off x="4431989" y="2178562"/>
                <a:ext cx="1204792" cy="388636"/>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30</a:t>
                </a:r>
                <a:r>
                  <a:rPr kumimoji="1" lang="ja-JP" altLang="en-US" sz="1600" b="1" dirty="0">
                    <a:latin typeface="メイリオ" panose="020B0604030504040204" pitchFamily="50" charset="-128"/>
                    <a:ea typeface="メイリオ" panose="020B0604030504040204" pitchFamily="50" charset="-128"/>
                  </a:rPr>
                  <a:t>分　～　</a:t>
                </a:r>
                <a:endParaRPr kumimoji="1" lang="en-US" altLang="ja-JP" sz="1600" b="1" dirty="0">
                  <a:latin typeface="メイリオ" panose="020B0604030504040204" pitchFamily="50" charset="-128"/>
                  <a:ea typeface="メイリオ" panose="020B0604030504040204" pitchFamily="50" charset="-128"/>
                </a:endParaRPr>
              </a:p>
            </p:txBody>
          </p:sp>
          <p:sp>
            <p:nvSpPr>
              <p:cNvPr id="76" name="テキスト ボックス 75"/>
              <p:cNvSpPr txBox="1"/>
              <p:nvPr/>
            </p:nvSpPr>
            <p:spPr>
              <a:xfrm>
                <a:off x="5822500" y="2178562"/>
                <a:ext cx="1204792" cy="388636"/>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00</a:t>
                </a:r>
                <a:r>
                  <a:rPr kumimoji="1" lang="ja-JP" altLang="en-US" sz="1600" b="1" dirty="0">
                    <a:latin typeface="メイリオ" panose="020B0604030504040204" pitchFamily="50" charset="-128"/>
                    <a:ea typeface="メイリオ" panose="020B0604030504040204" pitchFamily="50" charset="-128"/>
                  </a:rPr>
                  <a:t>分</a:t>
                </a:r>
                <a:endParaRPr kumimoji="1" lang="en-US" altLang="ja-JP" sz="1600" b="1" dirty="0">
                  <a:latin typeface="メイリオ" panose="020B0604030504040204" pitchFamily="50" charset="-128"/>
                  <a:ea typeface="メイリオ" panose="020B0604030504040204" pitchFamily="50" charset="-128"/>
                </a:endParaRPr>
              </a:p>
            </p:txBody>
          </p:sp>
          <p:sp>
            <p:nvSpPr>
              <p:cNvPr id="79" name="テキスト ボックス 78"/>
              <p:cNvSpPr txBox="1"/>
              <p:nvPr/>
            </p:nvSpPr>
            <p:spPr>
              <a:xfrm>
                <a:off x="5471515" y="2178562"/>
                <a:ext cx="811601" cy="388636"/>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16</a:t>
                </a:r>
                <a:r>
                  <a:rPr kumimoji="1" lang="ja-JP" altLang="en-US" sz="1600" b="1" dirty="0">
                    <a:latin typeface="メイリオ" panose="020B0604030504040204" pitchFamily="50" charset="-128"/>
                    <a:ea typeface="メイリオ" panose="020B0604030504040204" pitchFamily="50" charset="-128"/>
                  </a:rPr>
                  <a:t>時</a:t>
                </a:r>
                <a:endParaRPr kumimoji="1" lang="en-US" altLang="ja-JP" sz="1600" b="1" dirty="0">
                  <a:latin typeface="メイリオ" panose="020B0604030504040204" pitchFamily="50" charset="-128"/>
                  <a:ea typeface="メイリオ" panose="020B0604030504040204" pitchFamily="50" charset="-128"/>
                </a:endParaRPr>
              </a:p>
            </p:txBody>
          </p:sp>
        </p:grpSp>
      </p:grpSp>
      <p:grpSp>
        <p:nvGrpSpPr>
          <p:cNvPr id="110" name="グループ化 109"/>
          <p:cNvGrpSpPr/>
          <p:nvPr/>
        </p:nvGrpSpPr>
        <p:grpSpPr>
          <a:xfrm>
            <a:off x="180208" y="2014735"/>
            <a:ext cx="6458043" cy="777995"/>
            <a:chOff x="185556" y="3407741"/>
            <a:chExt cx="6458043" cy="881474"/>
          </a:xfrm>
        </p:grpSpPr>
        <p:sp>
          <p:nvSpPr>
            <p:cNvPr id="114" name="角丸四角形 113"/>
            <p:cNvSpPr/>
            <p:nvPr/>
          </p:nvSpPr>
          <p:spPr>
            <a:xfrm>
              <a:off x="185556" y="3407741"/>
              <a:ext cx="1355487" cy="881474"/>
            </a:xfrm>
            <a:prstGeom prst="roundRect">
              <a:avLst>
                <a:gd name="adj" fmla="val 99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出演者・</a:t>
              </a:r>
              <a:endParaRPr kumimoji="1" lang="en-US" altLang="ja-JP" sz="1600" b="1" dirty="0">
                <a:solidFill>
                  <a:schemeClr val="tx1"/>
                </a:solidFill>
                <a:latin typeface="メイリオ" panose="020B0604030504040204" pitchFamily="50" charset="-128"/>
                <a:ea typeface="メイリオ" panose="020B0604030504040204" pitchFamily="50" charset="-128"/>
              </a:endParaRPr>
            </a:p>
            <a:p>
              <a:pPr algn="ctr"/>
              <a:r>
                <a:rPr kumimoji="1" lang="ja-JP" altLang="en-US" sz="1600" b="1" dirty="0">
                  <a:solidFill>
                    <a:schemeClr val="tx1"/>
                  </a:solidFill>
                  <a:latin typeface="メイリオ" panose="020B0604030504040204" pitchFamily="50" charset="-128"/>
                  <a:ea typeface="メイリオ" panose="020B0604030504040204" pitchFamily="50" charset="-128"/>
                </a:rPr>
                <a:t>チーム等</a:t>
              </a:r>
            </a:p>
          </p:txBody>
        </p:sp>
        <p:sp>
          <p:nvSpPr>
            <p:cNvPr id="115" name="角丸四角形 114"/>
            <p:cNvSpPr/>
            <p:nvPr/>
          </p:nvSpPr>
          <p:spPr>
            <a:xfrm>
              <a:off x="1658081" y="3410725"/>
              <a:ext cx="4985518" cy="847851"/>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r>
                <a:rPr kumimoji="1" lang="ja-JP" altLang="en-US" sz="1350" b="1" dirty="0">
                  <a:solidFill>
                    <a:schemeClr val="tx1"/>
                  </a:solidFill>
                </a:rPr>
                <a:t>前在フィンランド日本国大使館</a:t>
              </a:r>
              <a:r>
                <a:rPr kumimoji="1" lang="en-US" altLang="ja-JP" sz="1350" b="1" dirty="0">
                  <a:solidFill>
                    <a:schemeClr val="tx1"/>
                  </a:solidFill>
                </a:rPr>
                <a:t> </a:t>
              </a:r>
              <a:r>
                <a:rPr kumimoji="1" lang="ja-JP" altLang="en-US" sz="1350" b="1" dirty="0">
                  <a:solidFill>
                    <a:schemeClr val="tx1"/>
                  </a:solidFill>
                </a:rPr>
                <a:t>一等書記官</a:t>
              </a:r>
              <a:endParaRPr kumimoji="1" lang="en-US" altLang="ja-JP" sz="1350" b="1" dirty="0">
                <a:solidFill>
                  <a:schemeClr val="tx1"/>
                </a:solidFill>
              </a:endParaRPr>
            </a:p>
            <a:p>
              <a:r>
                <a:rPr kumimoji="1" lang="ja-JP" altLang="en-US" sz="1350" b="1" dirty="0">
                  <a:solidFill>
                    <a:schemeClr val="tx1"/>
                  </a:solidFill>
                </a:rPr>
                <a:t>大杉　周作</a:t>
              </a:r>
              <a:endParaRPr kumimoji="1" lang="en-US" altLang="ja-JP" sz="1350" b="1" dirty="0">
                <a:solidFill>
                  <a:schemeClr val="tx1"/>
                </a:solidFill>
              </a:endParaRPr>
            </a:p>
            <a:p>
              <a:pPr>
                <a:lnSpc>
                  <a:spcPts val="700"/>
                </a:lnSpc>
              </a:pPr>
              <a:endParaRPr kumimoji="1" lang="en-US" altLang="ja-JP" sz="1350" b="1" dirty="0">
                <a:solidFill>
                  <a:schemeClr val="tx1"/>
                </a:solidFill>
              </a:endParaRPr>
            </a:p>
          </p:txBody>
        </p:sp>
      </p:grpSp>
      <p:grpSp>
        <p:nvGrpSpPr>
          <p:cNvPr id="116" name="グループ化 115"/>
          <p:cNvGrpSpPr/>
          <p:nvPr/>
        </p:nvGrpSpPr>
        <p:grpSpPr>
          <a:xfrm>
            <a:off x="166000" y="4511393"/>
            <a:ext cx="6458043" cy="472553"/>
            <a:chOff x="185556" y="3407740"/>
            <a:chExt cx="6458043" cy="579526"/>
          </a:xfrm>
        </p:grpSpPr>
        <p:sp>
          <p:nvSpPr>
            <p:cNvPr id="117" name="角丸四角形 116"/>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主催者</a:t>
              </a:r>
            </a:p>
          </p:txBody>
        </p:sp>
        <p:sp>
          <p:nvSpPr>
            <p:cNvPr id="118" name="角丸四角形 117"/>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grpSp>
        <p:nvGrpSpPr>
          <p:cNvPr id="119" name="グループ化 118"/>
          <p:cNvGrpSpPr/>
          <p:nvPr/>
        </p:nvGrpSpPr>
        <p:grpSpPr>
          <a:xfrm>
            <a:off x="166000" y="5034887"/>
            <a:ext cx="6458043" cy="479643"/>
            <a:chOff x="185556" y="3410726"/>
            <a:chExt cx="6458043" cy="588221"/>
          </a:xfrm>
        </p:grpSpPr>
        <p:sp>
          <p:nvSpPr>
            <p:cNvPr id="120" name="角丸四角形 119"/>
            <p:cNvSpPr/>
            <p:nvPr/>
          </p:nvSpPr>
          <p:spPr>
            <a:xfrm>
              <a:off x="185556" y="3419421"/>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主催者</a:t>
              </a:r>
              <a:endParaRPr kumimoji="1" lang="en-US" altLang="ja-JP" sz="1600" b="1" dirty="0">
                <a:solidFill>
                  <a:schemeClr val="tx1"/>
                </a:solidFill>
                <a:latin typeface="メイリオ" panose="020B0604030504040204" pitchFamily="50" charset="-128"/>
                <a:ea typeface="メイリオ" panose="020B0604030504040204" pitchFamily="50" charset="-128"/>
              </a:endParaRPr>
            </a:p>
            <a:p>
              <a:pPr algn="ctr"/>
              <a:r>
                <a:rPr kumimoji="1" lang="ja-JP" altLang="en-US" sz="1600" b="1" dirty="0">
                  <a:solidFill>
                    <a:schemeClr val="tx1"/>
                  </a:solidFill>
                  <a:latin typeface="メイリオ" panose="020B0604030504040204" pitchFamily="50" charset="-128"/>
                  <a:ea typeface="メイリオ" panose="020B0604030504040204" pitchFamily="50" charset="-128"/>
                </a:rPr>
                <a:t>所在地</a:t>
              </a:r>
            </a:p>
          </p:txBody>
        </p:sp>
        <p:sp>
          <p:nvSpPr>
            <p:cNvPr id="121" name="角丸四角形 120"/>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grpSp>
        <p:nvGrpSpPr>
          <p:cNvPr id="125" name="グループ化 124"/>
          <p:cNvGrpSpPr/>
          <p:nvPr/>
        </p:nvGrpSpPr>
        <p:grpSpPr>
          <a:xfrm>
            <a:off x="166000" y="5549224"/>
            <a:ext cx="6416095" cy="479641"/>
            <a:chOff x="205683" y="9242148"/>
            <a:chExt cx="6416095" cy="559771"/>
          </a:xfrm>
        </p:grpSpPr>
        <p:grpSp>
          <p:nvGrpSpPr>
            <p:cNvPr id="126" name="グループ化 125"/>
            <p:cNvGrpSpPr/>
            <p:nvPr/>
          </p:nvGrpSpPr>
          <p:grpSpPr>
            <a:xfrm>
              <a:off x="205683" y="9242148"/>
              <a:ext cx="6416095" cy="559771"/>
              <a:chOff x="185556" y="3399045"/>
              <a:chExt cx="6416095" cy="588221"/>
            </a:xfrm>
          </p:grpSpPr>
          <p:sp>
            <p:nvSpPr>
              <p:cNvPr id="130" name="角丸四角形 129"/>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主催者</a:t>
                </a:r>
                <a:endParaRPr kumimoji="1" lang="en-US" altLang="ja-JP" sz="1600" b="1" dirty="0">
                  <a:solidFill>
                    <a:schemeClr val="tx1"/>
                  </a:solidFill>
                  <a:latin typeface="メイリオ" panose="020B0604030504040204" pitchFamily="50" charset="-128"/>
                  <a:ea typeface="メイリオ" panose="020B0604030504040204" pitchFamily="50" charset="-128"/>
                </a:endParaRPr>
              </a:p>
              <a:p>
                <a:pPr algn="ctr"/>
                <a:r>
                  <a:rPr kumimoji="1" lang="ja-JP" altLang="en-US" sz="1600" b="1" dirty="0">
                    <a:solidFill>
                      <a:schemeClr val="tx1"/>
                    </a:solidFill>
                    <a:latin typeface="メイリオ" panose="020B0604030504040204" pitchFamily="50" charset="-128"/>
                    <a:ea typeface="メイリオ" panose="020B0604030504040204" pitchFamily="50" charset="-128"/>
                  </a:rPr>
                  <a:t>連絡先</a:t>
                </a:r>
              </a:p>
            </p:txBody>
          </p:sp>
          <p:sp>
            <p:nvSpPr>
              <p:cNvPr id="131" name="角丸四角形 130"/>
              <p:cNvSpPr/>
              <p:nvPr/>
            </p:nvSpPr>
            <p:spPr>
              <a:xfrm>
                <a:off x="1658081" y="3399045"/>
                <a:ext cx="2218806"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sp>
            <p:nvSpPr>
              <p:cNvPr id="88" name="角丸四角形 87"/>
              <p:cNvSpPr/>
              <p:nvPr/>
            </p:nvSpPr>
            <p:spPr>
              <a:xfrm>
                <a:off x="3909847" y="3413354"/>
                <a:ext cx="2691804" cy="56223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sp>
          <p:nvSpPr>
            <p:cNvPr id="128" name="テキスト ボックス 127"/>
            <p:cNvSpPr txBox="1"/>
            <p:nvPr/>
          </p:nvSpPr>
          <p:spPr>
            <a:xfrm>
              <a:off x="1534563" y="9250425"/>
              <a:ext cx="1225428" cy="297517"/>
            </a:xfrm>
            <a:prstGeom prst="rect">
              <a:avLst/>
            </a:prstGeom>
            <a:noFill/>
            <a:ln>
              <a:noFill/>
            </a:ln>
          </p:spPr>
          <p:txBody>
            <a:bodyPr wrap="square" rtlCol="0">
              <a:spAutoFit/>
            </a:bodyPr>
            <a:lstStyle/>
            <a:p>
              <a:pPr algn="ctr">
                <a:lnSpc>
                  <a:spcPts val="1600"/>
                </a:lnSpc>
              </a:pPr>
              <a:r>
                <a:rPr kumimoji="1" lang="ja-JP" altLang="en-US" sz="1200" b="1" dirty="0">
                  <a:latin typeface="メイリオ" panose="020B0604030504040204" pitchFamily="50" charset="-128"/>
                  <a:ea typeface="メイリオ" panose="020B0604030504040204" pitchFamily="50" charset="-128"/>
                </a:rPr>
                <a:t>（電話番号）</a:t>
              </a:r>
              <a:endParaRPr kumimoji="1" lang="en-US" altLang="ja-JP" sz="1200" b="1" dirty="0">
                <a:latin typeface="メイリオ" panose="020B0604030504040204" pitchFamily="50" charset="-128"/>
                <a:ea typeface="メイリオ" panose="020B0604030504040204" pitchFamily="50" charset="-128"/>
              </a:endParaRPr>
            </a:p>
          </p:txBody>
        </p:sp>
        <p:sp>
          <p:nvSpPr>
            <p:cNvPr id="129" name="テキスト ボックス 128"/>
            <p:cNvSpPr txBox="1"/>
            <p:nvPr/>
          </p:nvSpPr>
          <p:spPr>
            <a:xfrm>
              <a:off x="3892204" y="9251487"/>
              <a:ext cx="1561171" cy="297517"/>
            </a:xfrm>
            <a:prstGeom prst="rect">
              <a:avLst/>
            </a:prstGeom>
            <a:noFill/>
            <a:ln>
              <a:noFill/>
            </a:ln>
          </p:spPr>
          <p:txBody>
            <a:bodyPr wrap="square" rtlCol="0">
              <a:spAutoFit/>
            </a:bodyPr>
            <a:lstStyle/>
            <a:p>
              <a:pPr algn="ctr">
                <a:lnSpc>
                  <a:spcPts val="1600"/>
                </a:lnSpc>
              </a:pPr>
              <a:r>
                <a:rPr kumimoji="1" lang="ja-JP" altLang="en-US" sz="1200" b="1" dirty="0">
                  <a:latin typeface="メイリオ" panose="020B0604030504040204" pitchFamily="50" charset="-128"/>
                  <a:ea typeface="メイリオ" panose="020B0604030504040204" pitchFamily="50" charset="-128"/>
                </a:rPr>
                <a:t>（メールアドレス）</a:t>
              </a:r>
              <a:endParaRPr kumimoji="1" lang="en-US" altLang="ja-JP" sz="1200" b="1" dirty="0">
                <a:latin typeface="メイリオ" panose="020B0604030504040204" pitchFamily="50" charset="-128"/>
                <a:ea typeface="メイリオ" panose="020B0604030504040204" pitchFamily="50" charset="-128"/>
              </a:endParaRPr>
            </a:p>
          </p:txBody>
        </p:sp>
      </p:grpSp>
      <p:sp>
        <p:nvSpPr>
          <p:cNvPr id="137" name="テキスト ボックス 136"/>
          <p:cNvSpPr txBox="1"/>
          <p:nvPr/>
        </p:nvSpPr>
        <p:spPr>
          <a:xfrm>
            <a:off x="6296381" y="9560204"/>
            <a:ext cx="538525" cy="338554"/>
          </a:xfrm>
          <a:prstGeom prst="rect">
            <a:avLst/>
          </a:prstGeom>
          <a:noFill/>
          <a:ln>
            <a:noFill/>
          </a:ln>
        </p:spPr>
        <p:txBody>
          <a:bodyPr wrap="square" rtlCol="0" anchor="ctr">
            <a:spAutoFit/>
          </a:bodyPr>
          <a:lstStyle/>
          <a:p>
            <a:pPr algn="ctr"/>
            <a:r>
              <a:rPr kumimoji="1" lang="en-US" altLang="ja-JP" sz="1600" b="1" dirty="0">
                <a:latin typeface="メイリオ" panose="020B0604030504040204" pitchFamily="50" charset="-128"/>
                <a:ea typeface="メイリオ" panose="020B0604030504040204" pitchFamily="50" charset="-128"/>
              </a:rPr>
              <a:t>1</a:t>
            </a:r>
          </a:p>
        </p:txBody>
      </p:sp>
      <p:sp>
        <p:nvSpPr>
          <p:cNvPr id="4" name="正方形/長方形 3"/>
          <p:cNvSpPr/>
          <p:nvPr/>
        </p:nvSpPr>
        <p:spPr>
          <a:xfrm>
            <a:off x="0" y="9265316"/>
            <a:ext cx="6972301" cy="646331"/>
          </a:xfrm>
          <a:prstGeom prst="rect">
            <a:avLst/>
          </a:prstGeom>
        </p:spPr>
        <p:txBody>
          <a:bodyPr wrap="square">
            <a:spAutoFit/>
          </a:bodyPr>
          <a:lstStyle/>
          <a:p>
            <a:pPr marL="446088" indent="-446088"/>
            <a:r>
              <a:rPr kumimoji="1" lang="ja-JP" altLang="en-US" sz="1200" b="1" dirty="0">
                <a:latin typeface="メイリオ" panose="020B0604030504040204" pitchFamily="50" charset="-128"/>
                <a:ea typeface="メイリオ" panose="020B0604030504040204" pitchFamily="50" charset="-128"/>
              </a:rPr>
              <a:t>（</a:t>
            </a:r>
            <a:r>
              <a:rPr kumimoji="1" lang="en-US" altLang="ja-JP" sz="1200" b="1" dirty="0">
                <a:latin typeface="メイリオ" panose="020B0604030504040204" pitchFamily="50" charset="-128"/>
                <a:ea typeface="メイリオ" panose="020B0604030504040204" pitchFamily="50" charset="-128"/>
              </a:rPr>
              <a:t>※</a:t>
            </a:r>
            <a:r>
              <a:rPr kumimoji="1" lang="ja-JP" altLang="en-US" sz="1200" b="1" dirty="0">
                <a:latin typeface="メイリオ" panose="020B0604030504040204" pitchFamily="50" charset="-128"/>
                <a:ea typeface="メイリオ" panose="020B0604030504040204" pitchFamily="50" charset="-128"/>
              </a:rPr>
              <a:t>）大声の定義を「観客等が、通常よりも大きな声量で、反復・継続的に声を発すること」とし、これを積極的に推奨する又は必要な対策を十分に施さないイベントは「大声あり」に該当することと整理する。</a:t>
            </a:r>
          </a:p>
        </p:txBody>
      </p:sp>
      <p:grpSp>
        <p:nvGrpSpPr>
          <p:cNvPr id="84" name="グループ化 83"/>
          <p:cNvGrpSpPr/>
          <p:nvPr/>
        </p:nvGrpSpPr>
        <p:grpSpPr>
          <a:xfrm>
            <a:off x="200868" y="8398361"/>
            <a:ext cx="6450346" cy="679087"/>
            <a:chOff x="205084" y="9076588"/>
            <a:chExt cx="6450346" cy="580581"/>
          </a:xfrm>
        </p:grpSpPr>
        <p:sp>
          <p:nvSpPr>
            <p:cNvPr id="138" name="角丸四角形 137"/>
            <p:cNvSpPr/>
            <p:nvPr/>
          </p:nvSpPr>
          <p:spPr>
            <a:xfrm>
              <a:off x="205084" y="9077929"/>
              <a:ext cx="1355487" cy="579240"/>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その他</a:t>
              </a:r>
              <a:endParaRPr kumimoji="1" lang="en-US" altLang="ja-JP" sz="1600" b="1" dirty="0">
                <a:solidFill>
                  <a:schemeClr val="tx1"/>
                </a:solidFill>
                <a:latin typeface="メイリオ" panose="020B0604030504040204" pitchFamily="50" charset="-128"/>
                <a:ea typeface="メイリオ" panose="020B0604030504040204" pitchFamily="50" charset="-128"/>
              </a:endParaRPr>
            </a:p>
            <a:p>
              <a:pPr algn="ctr"/>
              <a:r>
                <a:rPr kumimoji="1" lang="ja-JP" altLang="en-US" sz="1600" b="1" dirty="0">
                  <a:solidFill>
                    <a:schemeClr val="tx1"/>
                  </a:solidFill>
                  <a:latin typeface="メイリオ" panose="020B0604030504040204" pitchFamily="50" charset="-128"/>
                  <a:ea typeface="メイリオ" panose="020B0604030504040204" pitchFamily="50" charset="-128"/>
                </a:rPr>
                <a:t>特記事項</a:t>
              </a:r>
              <a:endParaRPr kumimoji="1" lang="en-US" altLang="ja-JP" sz="1600" b="1" dirty="0">
                <a:solidFill>
                  <a:schemeClr val="tx1"/>
                </a:solidFill>
                <a:latin typeface="メイリオ" panose="020B0604030504040204" pitchFamily="50" charset="-128"/>
                <a:ea typeface="メイリオ" panose="020B0604030504040204" pitchFamily="50" charset="-128"/>
              </a:endParaRPr>
            </a:p>
          </p:txBody>
        </p:sp>
        <p:sp>
          <p:nvSpPr>
            <p:cNvPr id="139" name="角丸四角形 138"/>
            <p:cNvSpPr/>
            <p:nvPr/>
          </p:nvSpPr>
          <p:spPr>
            <a:xfrm>
              <a:off x="1669912" y="9076588"/>
              <a:ext cx="4985518" cy="576256"/>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endParaRPr kumimoji="1" lang="ja-JP" altLang="en-US" sz="1100" dirty="0">
                <a:solidFill>
                  <a:schemeClr val="tx1"/>
                </a:solidFill>
              </a:endParaRPr>
            </a:p>
          </p:txBody>
        </p:sp>
      </p:grpSp>
      <p:grpSp>
        <p:nvGrpSpPr>
          <p:cNvPr id="142" name="グループ化 141"/>
          <p:cNvGrpSpPr/>
          <p:nvPr/>
        </p:nvGrpSpPr>
        <p:grpSpPr>
          <a:xfrm>
            <a:off x="172600" y="1558388"/>
            <a:ext cx="6458043" cy="409533"/>
            <a:chOff x="185556" y="3407740"/>
            <a:chExt cx="6458043" cy="579526"/>
          </a:xfrm>
        </p:grpSpPr>
        <p:sp>
          <p:nvSpPr>
            <p:cNvPr id="144" name="角丸四角形 143"/>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イベント名</a:t>
              </a:r>
            </a:p>
          </p:txBody>
        </p:sp>
        <p:sp>
          <p:nvSpPr>
            <p:cNvPr id="145" name="角丸四角形 144"/>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dirty="0"/>
            </a:p>
          </p:txBody>
        </p:sp>
      </p:grpSp>
      <p:sp>
        <p:nvSpPr>
          <p:cNvPr id="146" name="テキスト ボックス 145"/>
          <p:cNvSpPr txBox="1"/>
          <p:nvPr/>
        </p:nvSpPr>
        <p:spPr>
          <a:xfrm>
            <a:off x="1586607" y="1540378"/>
            <a:ext cx="4934794" cy="502702"/>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フィンランド独立記念日講演会（</a:t>
            </a:r>
            <a:r>
              <a:rPr kumimoji="1" lang="en-US" altLang="ja-JP" sz="1200" b="1" dirty="0">
                <a:latin typeface="メイリオ" panose="020B0604030504040204" pitchFamily="50" charset="-128"/>
                <a:ea typeface="メイリオ" panose="020B0604030504040204" pitchFamily="50" charset="-128"/>
              </a:rPr>
              <a:t>HIECC</a:t>
            </a:r>
            <a:r>
              <a:rPr kumimoji="1" lang="ja-JP" altLang="en-US" sz="1200" b="1" dirty="0">
                <a:latin typeface="メイリオ" panose="020B0604030504040204" pitchFamily="50" charset="-128"/>
                <a:ea typeface="メイリオ" panose="020B0604030504040204" pitchFamily="50" charset="-128"/>
              </a:rPr>
              <a:t>北方圏講座）</a:t>
            </a:r>
            <a:endParaRPr kumimoji="1" lang="en-US" altLang="ja-JP" sz="1200" b="1" dirty="0">
              <a:latin typeface="メイリオ" panose="020B0604030504040204" pitchFamily="50" charset="-128"/>
              <a:ea typeface="メイリオ" panose="020B0604030504040204" pitchFamily="50" charset="-128"/>
            </a:endParaRPr>
          </a:p>
          <a:p>
            <a:pPr>
              <a:lnSpc>
                <a:spcPts val="1600"/>
              </a:lnSpc>
            </a:pPr>
            <a:r>
              <a:rPr kumimoji="1" lang="ja-JP" altLang="en-US" sz="1200" b="1" dirty="0">
                <a:latin typeface="メイリオ" panose="020B0604030504040204" pitchFamily="50" charset="-128"/>
                <a:ea typeface="メイリオ" panose="020B0604030504040204" pitchFamily="50" charset="-128"/>
              </a:rPr>
              <a:t>　　　　～フィンランドの気候変動対策～</a:t>
            </a:r>
            <a:endParaRPr kumimoji="1" lang="en-US" altLang="ja-JP" sz="1200" b="1" dirty="0">
              <a:latin typeface="メイリオ" panose="020B0604030504040204" pitchFamily="50" charset="-128"/>
              <a:ea typeface="メイリオ" panose="020B0604030504040204" pitchFamily="50" charset="-128"/>
            </a:endParaRPr>
          </a:p>
        </p:txBody>
      </p:sp>
      <p:grpSp>
        <p:nvGrpSpPr>
          <p:cNvPr id="148" name="グループ化 147"/>
          <p:cNvGrpSpPr/>
          <p:nvPr/>
        </p:nvGrpSpPr>
        <p:grpSpPr>
          <a:xfrm>
            <a:off x="172600" y="3599321"/>
            <a:ext cx="6458043" cy="409533"/>
            <a:chOff x="185556" y="3407740"/>
            <a:chExt cx="6458043" cy="579526"/>
          </a:xfrm>
        </p:grpSpPr>
        <p:sp>
          <p:nvSpPr>
            <p:cNvPr id="149" name="角丸四角形 148"/>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開催会場</a:t>
              </a:r>
            </a:p>
          </p:txBody>
        </p:sp>
        <p:sp>
          <p:nvSpPr>
            <p:cNvPr id="150" name="角丸四角形 149"/>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dirty="0"/>
            </a:p>
          </p:txBody>
        </p:sp>
      </p:grpSp>
      <p:grpSp>
        <p:nvGrpSpPr>
          <p:cNvPr id="151" name="グループ化 150"/>
          <p:cNvGrpSpPr/>
          <p:nvPr/>
        </p:nvGrpSpPr>
        <p:grpSpPr>
          <a:xfrm>
            <a:off x="172600" y="4040576"/>
            <a:ext cx="6458043" cy="418152"/>
            <a:chOff x="185556" y="3407740"/>
            <a:chExt cx="6458043" cy="579526"/>
          </a:xfrm>
        </p:grpSpPr>
        <p:sp>
          <p:nvSpPr>
            <p:cNvPr id="152" name="角丸四角形 151"/>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会場所在地</a:t>
              </a:r>
            </a:p>
          </p:txBody>
        </p:sp>
        <p:sp>
          <p:nvSpPr>
            <p:cNvPr id="153" name="角丸四角形 152"/>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grpSp>
        <p:nvGrpSpPr>
          <p:cNvPr id="154" name="グループ化 153"/>
          <p:cNvGrpSpPr/>
          <p:nvPr/>
        </p:nvGrpSpPr>
        <p:grpSpPr>
          <a:xfrm>
            <a:off x="168641" y="6069711"/>
            <a:ext cx="6716572" cy="1358263"/>
            <a:chOff x="205683" y="4670524"/>
            <a:chExt cx="6716572" cy="1358263"/>
          </a:xfrm>
        </p:grpSpPr>
        <p:sp>
          <p:nvSpPr>
            <p:cNvPr id="155" name="角丸四角形 154"/>
            <p:cNvSpPr/>
            <p:nvPr/>
          </p:nvSpPr>
          <p:spPr>
            <a:xfrm>
              <a:off x="205683" y="4686473"/>
              <a:ext cx="1355487" cy="1342314"/>
            </a:xfrm>
            <a:prstGeom prst="roundRect">
              <a:avLst>
                <a:gd name="adj" fmla="val 836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0" tIns="34290" rIns="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収容率</a:t>
              </a:r>
              <a:endParaRPr kumimoji="1" lang="en-US" altLang="ja-JP" sz="1600" b="1" dirty="0">
                <a:solidFill>
                  <a:schemeClr val="tx1"/>
                </a:solidFill>
                <a:latin typeface="メイリオ" panose="020B0604030504040204" pitchFamily="50" charset="-128"/>
                <a:ea typeface="メイリオ" panose="020B0604030504040204" pitchFamily="50" charset="-128"/>
              </a:endParaRPr>
            </a:p>
            <a:p>
              <a:pPr algn="ctr"/>
              <a:r>
                <a:rPr kumimoji="1" lang="ja-JP" altLang="en-US" sz="1600" b="1" dirty="0">
                  <a:solidFill>
                    <a:schemeClr val="tx1"/>
                  </a:solidFill>
                  <a:latin typeface="メイリオ" panose="020B0604030504040204" pitchFamily="50" charset="-128"/>
                  <a:ea typeface="メイリオ" panose="020B0604030504040204" pitchFamily="50" charset="-128"/>
                </a:rPr>
                <a:t>（上限）</a:t>
              </a:r>
              <a:endParaRPr kumimoji="1" lang="en-US" altLang="ja-JP" sz="1600" b="1" dirty="0">
                <a:solidFill>
                  <a:schemeClr val="tx1"/>
                </a:solidFill>
                <a:latin typeface="メイリオ" panose="020B0604030504040204" pitchFamily="50" charset="-128"/>
                <a:ea typeface="メイリオ" panose="020B0604030504040204" pitchFamily="50" charset="-128"/>
              </a:endParaRPr>
            </a:p>
          </p:txBody>
        </p:sp>
        <p:sp>
          <p:nvSpPr>
            <p:cNvPr id="156" name="角丸四角形 155"/>
            <p:cNvSpPr/>
            <p:nvPr/>
          </p:nvSpPr>
          <p:spPr>
            <a:xfrm>
              <a:off x="1674261" y="4670524"/>
              <a:ext cx="4985518" cy="1339679"/>
            </a:xfrm>
            <a:prstGeom prst="roundRect">
              <a:avLst>
                <a:gd name="adj" fmla="val 7089"/>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dirty="0"/>
            </a:p>
          </p:txBody>
        </p:sp>
        <p:sp>
          <p:nvSpPr>
            <p:cNvPr id="157" name="テキスト ボックス 156"/>
            <p:cNvSpPr txBox="1"/>
            <p:nvPr/>
          </p:nvSpPr>
          <p:spPr>
            <a:xfrm>
              <a:off x="2224215" y="4753683"/>
              <a:ext cx="1546354" cy="502702"/>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100%</a:t>
              </a:r>
            </a:p>
            <a:p>
              <a:pPr algn="ctr">
                <a:lnSpc>
                  <a:spcPts val="1600"/>
                </a:lnSpc>
              </a:pPr>
              <a:r>
                <a:rPr kumimoji="1" lang="ja-JP" altLang="en-US" sz="1600" b="1" dirty="0">
                  <a:latin typeface="メイリオ" panose="020B0604030504040204" pitchFamily="50" charset="-128"/>
                  <a:ea typeface="メイリオ" panose="020B0604030504040204" pitchFamily="50" charset="-128"/>
                </a:rPr>
                <a:t>（大声なし）</a:t>
              </a:r>
              <a:endParaRPr kumimoji="1" lang="en-US" altLang="ja-JP" sz="1600" b="1" dirty="0">
                <a:latin typeface="メイリオ" panose="020B0604030504040204" pitchFamily="50" charset="-128"/>
                <a:ea typeface="メイリオ" panose="020B0604030504040204" pitchFamily="50" charset="-128"/>
              </a:endParaRPr>
            </a:p>
          </p:txBody>
        </p:sp>
        <p:sp>
          <p:nvSpPr>
            <p:cNvPr id="158" name="テキスト ボックス 157"/>
            <p:cNvSpPr txBox="1"/>
            <p:nvPr/>
          </p:nvSpPr>
          <p:spPr>
            <a:xfrm>
              <a:off x="4400752" y="4744476"/>
              <a:ext cx="2188573" cy="502702"/>
            </a:xfrm>
            <a:prstGeom prst="rect">
              <a:avLst/>
            </a:prstGeom>
            <a:noFill/>
            <a:ln>
              <a:noFill/>
            </a:ln>
          </p:spPr>
          <p:txBody>
            <a:bodyPr wrap="square" rtlCol="0">
              <a:spAutoFit/>
            </a:bodyPr>
            <a:lstStyle/>
            <a:p>
              <a:pPr algn="ctr">
                <a:lnSpc>
                  <a:spcPts val="1600"/>
                </a:lnSpc>
              </a:pPr>
              <a:r>
                <a:rPr kumimoji="1" lang="ja-JP" altLang="en-US" sz="1400" b="1" dirty="0">
                  <a:latin typeface="メイリオ" panose="020B0604030504040204" pitchFamily="50" charset="-128"/>
                  <a:ea typeface="メイリオ" panose="020B0604030504040204" pitchFamily="50" charset="-128"/>
                </a:rPr>
                <a:t>人と人とが触れ合わない程度の間隔</a:t>
              </a:r>
            </a:p>
          </p:txBody>
        </p:sp>
        <p:sp>
          <p:nvSpPr>
            <p:cNvPr id="159" name="正方形/長方形 158"/>
            <p:cNvSpPr/>
            <p:nvPr/>
          </p:nvSpPr>
          <p:spPr>
            <a:xfrm>
              <a:off x="3999492" y="4861621"/>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60" name="正方形/長方形 159"/>
            <p:cNvSpPr/>
            <p:nvPr/>
          </p:nvSpPr>
          <p:spPr>
            <a:xfrm>
              <a:off x="1859277" y="4825580"/>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cxnSp>
          <p:nvCxnSpPr>
            <p:cNvPr id="161" name="直線コネクタ 160"/>
            <p:cNvCxnSpPr>
              <a:stCxn id="156" idx="3"/>
              <a:endCxn id="156" idx="1"/>
            </p:cNvCxnSpPr>
            <p:nvPr/>
          </p:nvCxnSpPr>
          <p:spPr>
            <a:xfrm flipH="1">
              <a:off x="1674261" y="5340364"/>
              <a:ext cx="4985518" cy="0"/>
            </a:xfrm>
            <a:prstGeom prst="line">
              <a:avLst/>
            </a:prstGeom>
            <a:ln w="5715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62" name="テキスト ボックス 161"/>
            <p:cNvSpPr txBox="1"/>
            <p:nvPr/>
          </p:nvSpPr>
          <p:spPr>
            <a:xfrm>
              <a:off x="2235346" y="5449986"/>
              <a:ext cx="1546354" cy="512961"/>
            </a:xfrm>
            <a:prstGeom prst="rect">
              <a:avLst/>
            </a:prstGeom>
            <a:noFill/>
            <a:ln>
              <a:noFill/>
            </a:ln>
          </p:spPr>
          <p:txBody>
            <a:bodyPr wrap="square" rtlCol="0">
              <a:spAutoFit/>
            </a:bodyPr>
            <a:lstStyle/>
            <a:p>
              <a:pPr algn="ctr">
                <a:lnSpc>
                  <a:spcPts val="1600"/>
                </a:lnSpc>
              </a:pPr>
              <a:r>
                <a:rPr kumimoji="1" lang="en-US" altLang="ja-JP" sz="1600" b="1" dirty="0">
                  <a:latin typeface="メイリオ" panose="020B0604030504040204" pitchFamily="50" charset="-128"/>
                  <a:ea typeface="メイリオ" panose="020B0604030504040204" pitchFamily="50" charset="-128"/>
                </a:rPr>
                <a:t>50%</a:t>
              </a:r>
            </a:p>
            <a:p>
              <a:pPr algn="ctr">
                <a:lnSpc>
                  <a:spcPts val="1600"/>
                </a:lnSpc>
              </a:pPr>
              <a:r>
                <a:rPr kumimoji="1" lang="ja-JP" altLang="en-US" sz="1600" b="1" dirty="0">
                  <a:latin typeface="メイリオ" panose="020B0604030504040204" pitchFamily="50" charset="-128"/>
                  <a:ea typeface="メイリオ" panose="020B0604030504040204" pitchFamily="50" charset="-128"/>
                </a:rPr>
                <a:t>（大声あり）</a:t>
              </a:r>
              <a:endParaRPr kumimoji="1" lang="en-US" altLang="ja-JP" sz="1600" b="1" dirty="0">
                <a:latin typeface="メイリオ" panose="020B0604030504040204" pitchFamily="50" charset="-128"/>
                <a:ea typeface="メイリオ" panose="020B0604030504040204" pitchFamily="50" charset="-128"/>
              </a:endParaRPr>
            </a:p>
          </p:txBody>
        </p:sp>
        <p:sp>
          <p:nvSpPr>
            <p:cNvPr id="163" name="正方形/長方形 162"/>
            <p:cNvSpPr/>
            <p:nvPr/>
          </p:nvSpPr>
          <p:spPr>
            <a:xfrm>
              <a:off x="1859277" y="5549898"/>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64" name="テキスト ボックス 163"/>
            <p:cNvSpPr txBox="1"/>
            <p:nvPr/>
          </p:nvSpPr>
          <p:spPr>
            <a:xfrm>
              <a:off x="4125036" y="5426404"/>
              <a:ext cx="2797219" cy="502702"/>
            </a:xfrm>
            <a:prstGeom prst="rect">
              <a:avLst/>
            </a:prstGeom>
            <a:noFill/>
            <a:ln>
              <a:noFill/>
            </a:ln>
          </p:spPr>
          <p:txBody>
            <a:bodyPr wrap="square" rtlCol="0">
              <a:spAutoFit/>
            </a:bodyPr>
            <a:lstStyle/>
            <a:p>
              <a:pPr algn="ctr">
                <a:lnSpc>
                  <a:spcPts val="1600"/>
                </a:lnSpc>
              </a:pPr>
              <a:r>
                <a:rPr kumimoji="1" lang="ja-JP" altLang="en-US" sz="1400" b="1" dirty="0">
                  <a:latin typeface="メイリオ" panose="020B0604030504040204" pitchFamily="50" charset="-128"/>
                  <a:ea typeface="メイリオ" panose="020B0604030504040204" pitchFamily="50" charset="-128"/>
                </a:rPr>
                <a:t>十分な人と人との間隔</a:t>
              </a:r>
            </a:p>
            <a:p>
              <a:pPr algn="ctr">
                <a:lnSpc>
                  <a:spcPts val="1600"/>
                </a:lnSpc>
              </a:pPr>
              <a:r>
                <a:rPr kumimoji="1" lang="ja-JP" altLang="en-US" sz="1400" b="1" dirty="0">
                  <a:latin typeface="メイリオ" panose="020B0604030504040204" pitchFamily="50" charset="-128"/>
                  <a:ea typeface="メイリオ" panose="020B0604030504040204" pitchFamily="50" charset="-128"/>
                </a:rPr>
                <a:t>（できるだけ２ｍ、最低１ｍ）</a:t>
              </a:r>
            </a:p>
          </p:txBody>
        </p:sp>
        <p:sp>
          <p:nvSpPr>
            <p:cNvPr id="165" name="正方形/長方形 164"/>
            <p:cNvSpPr/>
            <p:nvPr/>
          </p:nvSpPr>
          <p:spPr>
            <a:xfrm>
              <a:off x="4007850" y="5539189"/>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167" name="テキスト ボックス 166"/>
          <p:cNvSpPr txBox="1"/>
          <p:nvPr/>
        </p:nvSpPr>
        <p:spPr>
          <a:xfrm>
            <a:off x="3260612" y="6789923"/>
            <a:ext cx="727290" cy="297517"/>
          </a:xfrm>
          <a:prstGeom prst="rect">
            <a:avLst/>
          </a:prstGeom>
          <a:noFill/>
          <a:ln>
            <a:noFill/>
          </a:ln>
        </p:spPr>
        <p:txBody>
          <a:bodyPr wrap="square" rtlCol="0">
            <a:spAutoFit/>
          </a:bodyPr>
          <a:lstStyle/>
          <a:p>
            <a:pPr algn="ctr">
              <a:lnSpc>
                <a:spcPts val="1600"/>
              </a:lnSpc>
            </a:pPr>
            <a:r>
              <a:rPr kumimoji="1" lang="ja-JP" altLang="en-US" sz="1200" b="1" dirty="0">
                <a:latin typeface="メイリオ" panose="020B0604030504040204" pitchFamily="50" charset="-128"/>
                <a:ea typeface="メイリオ" panose="020B0604030504040204" pitchFamily="50" charset="-128"/>
              </a:rPr>
              <a:t>（</a:t>
            </a:r>
            <a:r>
              <a:rPr kumimoji="1" lang="en-US" altLang="ja-JP" sz="1200" b="1" dirty="0">
                <a:latin typeface="メイリオ" panose="020B0604030504040204" pitchFamily="50" charset="-128"/>
                <a:ea typeface="メイリオ" panose="020B0604030504040204" pitchFamily="50" charset="-128"/>
              </a:rPr>
              <a:t>※</a:t>
            </a:r>
            <a:r>
              <a:rPr kumimoji="1" lang="ja-JP" altLang="en-US" sz="1200" b="1" dirty="0">
                <a:latin typeface="メイリオ" panose="020B0604030504040204" pitchFamily="50" charset="-128"/>
                <a:ea typeface="メイリオ" panose="020B0604030504040204" pitchFamily="50" charset="-128"/>
              </a:rPr>
              <a:t>）</a:t>
            </a:r>
            <a:endParaRPr kumimoji="1" lang="en-US" altLang="ja-JP" sz="1200" b="1" dirty="0">
              <a:latin typeface="メイリオ" panose="020B0604030504040204" pitchFamily="50" charset="-128"/>
              <a:ea typeface="メイリオ" panose="020B0604030504040204" pitchFamily="50" charset="-128"/>
            </a:endParaRPr>
          </a:p>
        </p:txBody>
      </p:sp>
      <p:sp>
        <p:nvSpPr>
          <p:cNvPr id="166" name="テキスト ボックス 165"/>
          <p:cNvSpPr txBox="1"/>
          <p:nvPr/>
        </p:nvSpPr>
        <p:spPr>
          <a:xfrm>
            <a:off x="3254736" y="6101300"/>
            <a:ext cx="727290" cy="297517"/>
          </a:xfrm>
          <a:prstGeom prst="rect">
            <a:avLst/>
          </a:prstGeom>
          <a:noFill/>
          <a:ln>
            <a:noFill/>
          </a:ln>
        </p:spPr>
        <p:txBody>
          <a:bodyPr wrap="square" rtlCol="0">
            <a:spAutoFit/>
          </a:bodyPr>
          <a:lstStyle/>
          <a:p>
            <a:pPr algn="ctr">
              <a:lnSpc>
                <a:spcPts val="1600"/>
              </a:lnSpc>
            </a:pPr>
            <a:r>
              <a:rPr kumimoji="1" lang="ja-JP" altLang="en-US" sz="1200" b="1" dirty="0">
                <a:latin typeface="メイリオ" panose="020B0604030504040204" pitchFamily="50" charset="-128"/>
                <a:ea typeface="メイリオ" panose="020B0604030504040204" pitchFamily="50" charset="-128"/>
              </a:rPr>
              <a:t>（</a:t>
            </a:r>
            <a:r>
              <a:rPr kumimoji="1" lang="en-US" altLang="ja-JP" sz="1200" b="1" dirty="0">
                <a:latin typeface="メイリオ" panose="020B0604030504040204" pitchFamily="50" charset="-128"/>
                <a:ea typeface="メイリオ" panose="020B0604030504040204" pitchFamily="50" charset="-128"/>
              </a:rPr>
              <a:t>※</a:t>
            </a:r>
            <a:r>
              <a:rPr kumimoji="1" lang="ja-JP" altLang="en-US" sz="1200" b="1" dirty="0">
                <a:latin typeface="メイリオ" panose="020B0604030504040204" pitchFamily="50" charset="-128"/>
                <a:ea typeface="メイリオ" panose="020B0604030504040204" pitchFamily="50" charset="-128"/>
              </a:rPr>
              <a:t>）</a:t>
            </a:r>
            <a:endParaRPr kumimoji="1" lang="en-US" altLang="ja-JP" sz="1200" b="1" dirty="0">
              <a:latin typeface="メイリオ" panose="020B0604030504040204" pitchFamily="50" charset="-128"/>
              <a:ea typeface="メイリオ" panose="020B0604030504040204" pitchFamily="50" charset="-128"/>
            </a:endParaRPr>
          </a:p>
        </p:txBody>
      </p:sp>
      <p:cxnSp>
        <p:nvCxnSpPr>
          <p:cNvPr id="172" name="直線コネクタ 171"/>
          <p:cNvCxnSpPr/>
          <p:nvPr/>
        </p:nvCxnSpPr>
        <p:spPr>
          <a:xfrm>
            <a:off x="3872889" y="6077550"/>
            <a:ext cx="1127" cy="1330692"/>
          </a:xfrm>
          <a:prstGeom prst="line">
            <a:avLst/>
          </a:prstGeom>
          <a:ln w="7620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sp>
        <p:nvSpPr>
          <p:cNvPr id="173" name="テキスト ボックス 172"/>
          <p:cNvSpPr txBox="1"/>
          <p:nvPr/>
        </p:nvSpPr>
        <p:spPr>
          <a:xfrm>
            <a:off x="5080656" y="7382477"/>
            <a:ext cx="666072" cy="297517"/>
          </a:xfrm>
          <a:prstGeom prst="rect">
            <a:avLst/>
          </a:prstGeom>
          <a:noFill/>
          <a:ln>
            <a:noFill/>
          </a:ln>
        </p:spPr>
        <p:txBody>
          <a:bodyPr wrap="square" rtlCol="0">
            <a:spAutoFit/>
          </a:bodyPr>
          <a:lstStyle/>
          <a:p>
            <a:pPr>
              <a:lnSpc>
                <a:spcPts val="1600"/>
              </a:lnSpc>
            </a:pPr>
            <a:r>
              <a:rPr kumimoji="1" lang="ja-JP" altLang="en-US" sz="1200" b="1" dirty="0" err="1">
                <a:latin typeface="メイリオ" panose="020B0604030504040204" pitchFamily="50" charset="-128"/>
                <a:ea typeface="メイリオ" panose="020B0604030504040204" pitchFamily="50" charset="-128"/>
              </a:rPr>
              <a:t>ー</a:t>
            </a:r>
            <a:endParaRPr kumimoji="1" lang="en-US" altLang="ja-JP" sz="1200" b="1" dirty="0">
              <a:latin typeface="メイリオ" panose="020B0604030504040204" pitchFamily="50" charset="-128"/>
              <a:ea typeface="メイリオ" panose="020B0604030504040204" pitchFamily="50" charset="-128"/>
            </a:endParaRPr>
          </a:p>
        </p:txBody>
      </p:sp>
      <p:grpSp>
        <p:nvGrpSpPr>
          <p:cNvPr id="12" name="グループ化 11"/>
          <p:cNvGrpSpPr/>
          <p:nvPr/>
        </p:nvGrpSpPr>
        <p:grpSpPr>
          <a:xfrm>
            <a:off x="180208" y="7490104"/>
            <a:ext cx="6458043" cy="440256"/>
            <a:chOff x="180208" y="7267678"/>
            <a:chExt cx="6458043" cy="440256"/>
          </a:xfrm>
        </p:grpSpPr>
        <p:grpSp>
          <p:nvGrpSpPr>
            <p:cNvPr id="169" name="グループ化 168"/>
            <p:cNvGrpSpPr/>
            <p:nvPr/>
          </p:nvGrpSpPr>
          <p:grpSpPr>
            <a:xfrm>
              <a:off x="180208" y="7267678"/>
              <a:ext cx="6458043" cy="440256"/>
              <a:chOff x="185556" y="3407740"/>
              <a:chExt cx="6458043" cy="596262"/>
            </a:xfrm>
          </p:grpSpPr>
          <p:sp>
            <p:nvSpPr>
              <p:cNvPr id="170" name="角丸四角形 169"/>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収容人数</a:t>
                </a:r>
                <a:endParaRPr kumimoji="1" lang="en-US" altLang="ja-JP" sz="1600" b="1" dirty="0">
                  <a:solidFill>
                    <a:schemeClr val="tx1"/>
                  </a:solidFill>
                  <a:latin typeface="メイリオ" panose="020B0604030504040204" pitchFamily="50" charset="-128"/>
                  <a:ea typeface="メイリオ" panose="020B0604030504040204" pitchFamily="50" charset="-128"/>
                </a:endParaRPr>
              </a:p>
            </p:txBody>
          </p:sp>
          <p:sp>
            <p:nvSpPr>
              <p:cNvPr id="171" name="角丸四角形 170"/>
              <p:cNvSpPr/>
              <p:nvPr/>
            </p:nvSpPr>
            <p:spPr>
              <a:xfrm>
                <a:off x="1658081" y="3427462"/>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sp>
          <p:nvSpPr>
            <p:cNvPr id="174" name="テキスト ボックス 173"/>
            <p:cNvSpPr txBox="1"/>
            <p:nvPr/>
          </p:nvSpPr>
          <p:spPr>
            <a:xfrm>
              <a:off x="2156602" y="7379171"/>
              <a:ext cx="1347494" cy="297517"/>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２００人</a:t>
              </a:r>
              <a:endParaRPr kumimoji="1" lang="en-US" altLang="ja-JP" sz="1200" b="1" dirty="0">
                <a:latin typeface="メイリオ" panose="020B0604030504040204" pitchFamily="50" charset="-128"/>
                <a:ea typeface="メイリオ" panose="020B0604030504040204" pitchFamily="50" charset="-128"/>
              </a:endParaRPr>
            </a:p>
          </p:txBody>
        </p:sp>
      </p:grpSp>
      <p:grpSp>
        <p:nvGrpSpPr>
          <p:cNvPr id="11" name="グループ化 10"/>
          <p:cNvGrpSpPr/>
          <p:nvPr/>
        </p:nvGrpSpPr>
        <p:grpSpPr>
          <a:xfrm>
            <a:off x="193171" y="7949553"/>
            <a:ext cx="6458043" cy="421416"/>
            <a:chOff x="193171" y="7714774"/>
            <a:chExt cx="6458043" cy="421416"/>
          </a:xfrm>
        </p:grpSpPr>
        <p:grpSp>
          <p:nvGrpSpPr>
            <p:cNvPr id="122" name="グループ化 121"/>
            <p:cNvGrpSpPr/>
            <p:nvPr/>
          </p:nvGrpSpPr>
          <p:grpSpPr>
            <a:xfrm>
              <a:off x="193171" y="7714774"/>
              <a:ext cx="6458043" cy="421416"/>
              <a:chOff x="185556" y="3407740"/>
              <a:chExt cx="6458043" cy="579526"/>
            </a:xfrm>
          </p:grpSpPr>
          <p:sp>
            <p:nvSpPr>
              <p:cNvPr id="123" name="角丸四角形 122"/>
              <p:cNvSpPr/>
              <p:nvPr/>
            </p:nvSpPr>
            <p:spPr>
              <a:xfrm>
                <a:off x="185556" y="3407740"/>
                <a:ext cx="1355487" cy="579526"/>
              </a:xfrm>
              <a:prstGeom prst="roundRect">
                <a:avLst>
                  <a:gd name="adj" fmla="val 17786"/>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r>
                  <a:rPr kumimoji="1" lang="ja-JP" altLang="en-US" sz="1600" b="1" dirty="0">
                    <a:solidFill>
                      <a:schemeClr val="tx1"/>
                    </a:solidFill>
                    <a:latin typeface="メイリオ" panose="020B0604030504040204" pitchFamily="50" charset="-128"/>
                    <a:ea typeface="メイリオ" panose="020B0604030504040204" pitchFamily="50" charset="-128"/>
                  </a:rPr>
                  <a:t>参加人数</a:t>
                </a:r>
                <a:endParaRPr kumimoji="1" lang="en-US" altLang="ja-JP" sz="1600" b="1" dirty="0">
                  <a:solidFill>
                    <a:schemeClr val="tx1"/>
                  </a:solidFill>
                  <a:latin typeface="メイリオ" panose="020B0604030504040204" pitchFamily="50" charset="-128"/>
                  <a:ea typeface="メイリオ" panose="020B0604030504040204" pitchFamily="50" charset="-128"/>
                </a:endParaRPr>
              </a:p>
            </p:txBody>
          </p:sp>
          <p:sp>
            <p:nvSpPr>
              <p:cNvPr id="124" name="角丸四角形 123"/>
              <p:cNvSpPr/>
              <p:nvPr/>
            </p:nvSpPr>
            <p:spPr>
              <a:xfrm>
                <a:off x="1658081" y="3410726"/>
                <a:ext cx="4985518" cy="576540"/>
              </a:xfrm>
              <a:prstGeom prst="roundRect">
                <a:avLst>
                  <a:gd name="adj" fmla="val 18601"/>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lgn="ctr"/>
                <a:endParaRPr kumimoji="1" lang="ja-JP" altLang="en-US" sz="1350"/>
              </a:p>
            </p:txBody>
          </p:sp>
        </p:grpSp>
        <p:sp>
          <p:nvSpPr>
            <p:cNvPr id="175" name="テキスト ボックス 174"/>
            <p:cNvSpPr txBox="1"/>
            <p:nvPr/>
          </p:nvSpPr>
          <p:spPr>
            <a:xfrm>
              <a:off x="2156602" y="7806726"/>
              <a:ext cx="1347494" cy="297517"/>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１００人</a:t>
              </a:r>
              <a:endParaRPr kumimoji="1" lang="en-US" altLang="ja-JP" sz="1200" b="1" dirty="0">
                <a:latin typeface="メイリオ" panose="020B0604030504040204" pitchFamily="50" charset="-128"/>
                <a:ea typeface="メイリオ" panose="020B0604030504040204" pitchFamily="50" charset="-128"/>
              </a:endParaRPr>
            </a:p>
          </p:txBody>
        </p:sp>
      </p:grpSp>
      <p:sp>
        <p:nvSpPr>
          <p:cNvPr id="90" name="テキスト ボックス 89">
            <a:extLst>
              <a:ext uri="{FF2B5EF4-FFF2-40B4-BE49-F238E27FC236}">
                <a16:creationId xmlns:a16="http://schemas.microsoft.com/office/drawing/2014/main" id="{6D3FEB60-EB7B-4657-B5D3-94D283C14DAA}"/>
              </a:ext>
            </a:extLst>
          </p:cNvPr>
          <p:cNvSpPr txBox="1"/>
          <p:nvPr/>
        </p:nvSpPr>
        <p:spPr>
          <a:xfrm>
            <a:off x="1716420" y="3669850"/>
            <a:ext cx="4934794" cy="297517"/>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かでる</a:t>
            </a:r>
            <a:r>
              <a:rPr kumimoji="1" lang="en-US" altLang="ja-JP" sz="1200" b="1" dirty="0">
                <a:latin typeface="メイリオ" panose="020B0604030504040204" pitchFamily="50" charset="-128"/>
                <a:ea typeface="メイリオ" panose="020B0604030504040204" pitchFamily="50" charset="-128"/>
              </a:rPr>
              <a:t>2</a:t>
            </a:r>
            <a:r>
              <a:rPr kumimoji="1" lang="ja-JP" altLang="en-US" sz="1200" b="1" dirty="0">
                <a:latin typeface="メイリオ" panose="020B0604030504040204" pitchFamily="50" charset="-128"/>
                <a:ea typeface="メイリオ" panose="020B0604030504040204" pitchFamily="50" charset="-128"/>
              </a:rPr>
              <a:t>・</a:t>
            </a:r>
            <a:r>
              <a:rPr kumimoji="1" lang="en-US" altLang="ja-JP" sz="1200" b="1" dirty="0">
                <a:latin typeface="メイリオ" panose="020B0604030504040204" pitchFamily="50" charset="-128"/>
                <a:ea typeface="メイリオ" panose="020B0604030504040204" pitchFamily="50" charset="-128"/>
              </a:rPr>
              <a:t>7</a:t>
            </a:r>
            <a:r>
              <a:rPr kumimoji="1" lang="ja-JP" altLang="en-US" sz="1200" b="1" dirty="0">
                <a:latin typeface="メイリオ" panose="020B0604030504040204" pitchFamily="50" charset="-128"/>
                <a:ea typeface="メイリオ" panose="020B0604030504040204" pitchFamily="50" charset="-128"/>
              </a:rPr>
              <a:t>　　</a:t>
            </a:r>
            <a:r>
              <a:rPr kumimoji="1" lang="en-US" altLang="ja-JP" sz="1200" b="1" dirty="0">
                <a:latin typeface="メイリオ" panose="020B0604030504040204" pitchFamily="50" charset="-128"/>
                <a:ea typeface="メイリオ" panose="020B0604030504040204" pitchFamily="50" charset="-128"/>
              </a:rPr>
              <a:t>7</a:t>
            </a:r>
            <a:r>
              <a:rPr kumimoji="1" lang="ja-JP" altLang="en-US" sz="1200" b="1" dirty="0">
                <a:latin typeface="メイリオ" panose="020B0604030504040204" pitchFamily="50" charset="-128"/>
                <a:ea typeface="メイリオ" panose="020B0604030504040204" pitchFamily="50" charset="-128"/>
              </a:rPr>
              <a:t>階　</a:t>
            </a:r>
            <a:r>
              <a:rPr kumimoji="1" lang="en-US" altLang="ja-JP" sz="1200" b="1" dirty="0">
                <a:latin typeface="メイリオ" panose="020B0604030504040204" pitchFamily="50" charset="-128"/>
                <a:ea typeface="メイリオ" panose="020B0604030504040204" pitchFamily="50" charset="-128"/>
              </a:rPr>
              <a:t>710</a:t>
            </a:r>
            <a:r>
              <a:rPr kumimoji="1" lang="ja-JP" altLang="en-US" sz="1200" b="1" dirty="0">
                <a:latin typeface="メイリオ" panose="020B0604030504040204" pitchFamily="50" charset="-128"/>
                <a:ea typeface="メイリオ" panose="020B0604030504040204" pitchFamily="50" charset="-128"/>
              </a:rPr>
              <a:t>室</a:t>
            </a:r>
            <a:endParaRPr kumimoji="1" lang="en-US" altLang="ja-JP" sz="1200" b="1" dirty="0">
              <a:latin typeface="メイリオ" panose="020B0604030504040204" pitchFamily="50" charset="-128"/>
              <a:ea typeface="メイリオ" panose="020B0604030504040204" pitchFamily="50" charset="-128"/>
            </a:endParaRPr>
          </a:p>
        </p:txBody>
      </p:sp>
      <p:sp>
        <p:nvSpPr>
          <p:cNvPr id="91" name="テキスト ボックス 90">
            <a:extLst>
              <a:ext uri="{FF2B5EF4-FFF2-40B4-BE49-F238E27FC236}">
                <a16:creationId xmlns:a16="http://schemas.microsoft.com/office/drawing/2014/main" id="{7E7E38A5-956F-4AC4-8711-779863F9F48A}"/>
              </a:ext>
            </a:extLst>
          </p:cNvPr>
          <p:cNvSpPr txBox="1"/>
          <p:nvPr/>
        </p:nvSpPr>
        <p:spPr>
          <a:xfrm>
            <a:off x="1723564" y="4100961"/>
            <a:ext cx="4934794" cy="297517"/>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札幌市中央区北</a:t>
            </a:r>
            <a:r>
              <a:rPr kumimoji="1" lang="en-US" altLang="ja-JP" sz="1200" b="1" dirty="0">
                <a:latin typeface="メイリオ" panose="020B0604030504040204" pitchFamily="50" charset="-128"/>
                <a:ea typeface="メイリオ" panose="020B0604030504040204" pitchFamily="50" charset="-128"/>
              </a:rPr>
              <a:t>2</a:t>
            </a:r>
            <a:r>
              <a:rPr kumimoji="1" lang="ja-JP" altLang="en-US" sz="1200" b="1" dirty="0">
                <a:latin typeface="メイリオ" panose="020B0604030504040204" pitchFamily="50" charset="-128"/>
                <a:ea typeface="メイリオ" panose="020B0604030504040204" pitchFamily="50" charset="-128"/>
              </a:rPr>
              <a:t>条西</a:t>
            </a:r>
            <a:r>
              <a:rPr kumimoji="1" lang="en-US" altLang="ja-JP" sz="1200" b="1" dirty="0">
                <a:latin typeface="メイリオ" panose="020B0604030504040204" pitchFamily="50" charset="-128"/>
                <a:ea typeface="メイリオ" panose="020B0604030504040204" pitchFamily="50" charset="-128"/>
              </a:rPr>
              <a:t>7</a:t>
            </a:r>
            <a:r>
              <a:rPr kumimoji="1" lang="ja-JP" altLang="en-US" sz="1200" b="1" dirty="0">
                <a:latin typeface="メイリオ" panose="020B0604030504040204" pitchFamily="50" charset="-128"/>
                <a:ea typeface="メイリオ" panose="020B0604030504040204" pitchFamily="50" charset="-128"/>
              </a:rPr>
              <a:t>丁目</a:t>
            </a:r>
            <a:endParaRPr kumimoji="1" lang="en-US" altLang="ja-JP" sz="1200" b="1" dirty="0">
              <a:latin typeface="メイリオ" panose="020B0604030504040204" pitchFamily="50" charset="-128"/>
              <a:ea typeface="メイリオ" panose="020B0604030504040204" pitchFamily="50" charset="-128"/>
            </a:endParaRPr>
          </a:p>
        </p:txBody>
      </p:sp>
      <p:sp>
        <p:nvSpPr>
          <p:cNvPr id="94" name="テキスト ボックス 93">
            <a:extLst>
              <a:ext uri="{FF2B5EF4-FFF2-40B4-BE49-F238E27FC236}">
                <a16:creationId xmlns:a16="http://schemas.microsoft.com/office/drawing/2014/main" id="{79EB5443-87B4-4324-B215-0FA4ABD6DE3D}"/>
              </a:ext>
            </a:extLst>
          </p:cNvPr>
          <p:cNvSpPr txBox="1"/>
          <p:nvPr/>
        </p:nvSpPr>
        <p:spPr>
          <a:xfrm>
            <a:off x="1723564" y="4538634"/>
            <a:ext cx="4934794" cy="502702"/>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①北海道フィンランド協会</a:t>
            </a:r>
            <a:endParaRPr kumimoji="1" lang="en-US" altLang="ja-JP" sz="1200" b="1" dirty="0">
              <a:latin typeface="メイリオ" panose="020B0604030504040204" pitchFamily="50" charset="-128"/>
              <a:ea typeface="メイリオ" panose="020B0604030504040204" pitchFamily="50" charset="-128"/>
            </a:endParaRPr>
          </a:p>
          <a:p>
            <a:pPr>
              <a:lnSpc>
                <a:spcPts val="1600"/>
              </a:lnSpc>
            </a:pPr>
            <a:r>
              <a:rPr kumimoji="1" lang="ja-JP" altLang="en-US" sz="1200" b="1" dirty="0">
                <a:latin typeface="メイリオ" panose="020B0604030504040204" pitchFamily="50" charset="-128"/>
                <a:ea typeface="メイリオ" panose="020B0604030504040204" pitchFamily="50" charset="-128"/>
              </a:rPr>
              <a:t>②公益社団法人北海道国際交流・協力総合センター</a:t>
            </a:r>
            <a:endParaRPr kumimoji="1" lang="en-US" altLang="ja-JP" sz="1200" b="1" dirty="0">
              <a:latin typeface="メイリオ" panose="020B0604030504040204" pitchFamily="50" charset="-128"/>
              <a:ea typeface="メイリオ" panose="020B0604030504040204" pitchFamily="50" charset="-128"/>
            </a:endParaRPr>
          </a:p>
        </p:txBody>
      </p:sp>
      <p:sp>
        <p:nvSpPr>
          <p:cNvPr id="96" name="テキスト ボックス 95">
            <a:extLst>
              <a:ext uri="{FF2B5EF4-FFF2-40B4-BE49-F238E27FC236}">
                <a16:creationId xmlns:a16="http://schemas.microsoft.com/office/drawing/2014/main" id="{1BDC1DC6-2BA8-4323-B1EF-B94571FF7576}"/>
              </a:ext>
            </a:extLst>
          </p:cNvPr>
          <p:cNvSpPr txBox="1"/>
          <p:nvPr/>
        </p:nvSpPr>
        <p:spPr>
          <a:xfrm>
            <a:off x="1716420" y="5006472"/>
            <a:ext cx="4934794" cy="502702"/>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①札幌市中央区南</a:t>
            </a:r>
            <a:r>
              <a:rPr kumimoji="1" lang="en-US" altLang="ja-JP" sz="1200" b="1" dirty="0">
                <a:latin typeface="メイリオ" panose="020B0604030504040204" pitchFamily="50" charset="-128"/>
                <a:ea typeface="メイリオ" panose="020B0604030504040204" pitchFamily="50" charset="-128"/>
              </a:rPr>
              <a:t>9</a:t>
            </a:r>
            <a:r>
              <a:rPr kumimoji="1" lang="ja-JP" altLang="en-US" sz="1200" b="1" dirty="0">
                <a:latin typeface="メイリオ" panose="020B0604030504040204" pitchFamily="50" charset="-128"/>
                <a:ea typeface="メイリオ" panose="020B0604030504040204" pitchFamily="50" charset="-128"/>
              </a:rPr>
              <a:t>条西</a:t>
            </a:r>
            <a:r>
              <a:rPr kumimoji="1" lang="en-US" altLang="ja-JP" sz="1200" b="1" dirty="0">
                <a:latin typeface="メイリオ" panose="020B0604030504040204" pitchFamily="50" charset="-128"/>
                <a:ea typeface="メイリオ" panose="020B0604030504040204" pitchFamily="50" charset="-128"/>
              </a:rPr>
              <a:t>3</a:t>
            </a:r>
            <a:r>
              <a:rPr kumimoji="1" lang="ja-JP" altLang="en-US" sz="1200" b="1" dirty="0">
                <a:latin typeface="メイリオ" panose="020B0604030504040204" pitchFamily="50" charset="-128"/>
                <a:ea typeface="メイリオ" panose="020B0604030504040204" pitchFamily="50" charset="-128"/>
              </a:rPr>
              <a:t>丁目　パークビル</a:t>
            </a:r>
            <a:r>
              <a:rPr kumimoji="1" lang="en-US" altLang="ja-JP" sz="1200" b="1" dirty="0">
                <a:latin typeface="メイリオ" panose="020B0604030504040204" pitchFamily="50" charset="-128"/>
                <a:ea typeface="メイリオ" panose="020B0604030504040204" pitchFamily="50" charset="-128"/>
              </a:rPr>
              <a:t>4</a:t>
            </a:r>
            <a:r>
              <a:rPr kumimoji="1" lang="ja-JP" altLang="en-US" sz="1200" b="1" dirty="0">
                <a:latin typeface="メイリオ" panose="020B0604030504040204" pitchFamily="50" charset="-128"/>
                <a:ea typeface="メイリオ" panose="020B0604030504040204" pitchFamily="50" charset="-128"/>
              </a:rPr>
              <a:t>階</a:t>
            </a:r>
            <a:endParaRPr kumimoji="1" lang="en-US" altLang="ja-JP" sz="1200" b="1" dirty="0">
              <a:latin typeface="メイリオ" panose="020B0604030504040204" pitchFamily="50" charset="-128"/>
              <a:ea typeface="メイリオ" panose="020B0604030504040204" pitchFamily="50" charset="-128"/>
            </a:endParaRPr>
          </a:p>
          <a:p>
            <a:pPr>
              <a:lnSpc>
                <a:spcPts val="1600"/>
              </a:lnSpc>
            </a:pPr>
            <a:r>
              <a:rPr kumimoji="1" lang="ja-JP" altLang="en-US" sz="1200" b="1" dirty="0">
                <a:latin typeface="メイリオ" panose="020B0604030504040204" pitchFamily="50" charset="-128"/>
                <a:ea typeface="メイリオ" panose="020B0604030504040204" pitchFamily="50" charset="-128"/>
              </a:rPr>
              <a:t>②札幌市中央区北</a:t>
            </a:r>
            <a:r>
              <a:rPr kumimoji="1" lang="en-US" altLang="ja-JP" sz="1200" b="1" dirty="0">
                <a:latin typeface="メイリオ" panose="020B0604030504040204" pitchFamily="50" charset="-128"/>
                <a:ea typeface="メイリオ" panose="020B0604030504040204" pitchFamily="50" charset="-128"/>
              </a:rPr>
              <a:t>3</a:t>
            </a:r>
            <a:r>
              <a:rPr kumimoji="1" lang="ja-JP" altLang="en-US" sz="1200" b="1" dirty="0">
                <a:latin typeface="メイリオ" panose="020B0604030504040204" pitchFamily="50" charset="-128"/>
                <a:ea typeface="メイリオ" panose="020B0604030504040204" pitchFamily="50" charset="-128"/>
              </a:rPr>
              <a:t>条西</a:t>
            </a:r>
            <a:r>
              <a:rPr kumimoji="1" lang="en-US" altLang="ja-JP" sz="1200" b="1" dirty="0">
                <a:latin typeface="メイリオ" panose="020B0604030504040204" pitchFamily="50" charset="-128"/>
                <a:ea typeface="メイリオ" panose="020B0604030504040204" pitchFamily="50" charset="-128"/>
              </a:rPr>
              <a:t>7</a:t>
            </a:r>
            <a:r>
              <a:rPr kumimoji="1" lang="ja-JP" altLang="en-US" sz="1200" b="1" dirty="0">
                <a:latin typeface="メイリオ" panose="020B0604030504040204" pitchFamily="50" charset="-128"/>
                <a:ea typeface="メイリオ" panose="020B0604030504040204" pitchFamily="50" charset="-128"/>
              </a:rPr>
              <a:t>丁目　道庁別館</a:t>
            </a:r>
            <a:r>
              <a:rPr kumimoji="1" lang="en-US" altLang="ja-JP" sz="1200" b="1" dirty="0">
                <a:latin typeface="メイリオ" panose="020B0604030504040204" pitchFamily="50" charset="-128"/>
                <a:ea typeface="メイリオ" panose="020B0604030504040204" pitchFamily="50" charset="-128"/>
              </a:rPr>
              <a:t>12</a:t>
            </a:r>
            <a:r>
              <a:rPr kumimoji="1" lang="ja-JP" altLang="en-US" sz="1200" b="1" dirty="0">
                <a:latin typeface="メイリオ" panose="020B0604030504040204" pitchFamily="50" charset="-128"/>
                <a:ea typeface="メイリオ" panose="020B0604030504040204" pitchFamily="50" charset="-128"/>
              </a:rPr>
              <a:t>階</a:t>
            </a:r>
            <a:endParaRPr kumimoji="1" lang="en-US" altLang="ja-JP" sz="1200" b="1" dirty="0">
              <a:latin typeface="メイリオ" panose="020B0604030504040204" pitchFamily="50" charset="-128"/>
              <a:ea typeface="メイリオ" panose="020B0604030504040204" pitchFamily="50" charset="-128"/>
            </a:endParaRPr>
          </a:p>
        </p:txBody>
      </p:sp>
      <p:sp>
        <p:nvSpPr>
          <p:cNvPr id="97" name="テキスト ボックス 96">
            <a:extLst>
              <a:ext uri="{FF2B5EF4-FFF2-40B4-BE49-F238E27FC236}">
                <a16:creationId xmlns:a16="http://schemas.microsoft.com/office/drawing/2014/main" id="{28E94F06-91E1-4214-AB96-0017F12AB7F5}"/>
              </a:ext>
            </a:extLst>
          </p:cNvPr>
          <p:cNvSpPr txBox="1"/>
          <p:nvPr/>
        </p:nvSpPr>
        <p:spPr>
          <a:xfrm>
            <a:off x="1765583" y="5728514"/>
            <a:ext cx="1353233" cy="351378"/>
          </a:xfrm>
          <a:prstGeom prst="rect">
            <a:avLst/>
          </a:prstGeom>
          <a:noFill/>
          <a:ln>
            <a:noFill/>
          </a:ln>
        </p:spPr>
        <p:txBody>
          <a:bodyPr wrap="square" rtlCol="0">
            <a:spAutoFit/>
          </a:bodyPr>
          <a:lstStyle/>
          <a:p>
            <a:pPr>
              <a:lnSpc>
                <a:spcPts val="1000"/>
              </a:lnSpc>
            </a:pPr>
            <a:r>
              <a:rPr kumimoji="1" lang="ja-JP" altLang="en-US" sz="900" b="1" dirty="0">
                <a:latin typeface="メイリオ" panose="020B0604030504040204" pitchFamily="50" charset="-128"/>
                <a:ea typeface="メイリオ" panose="020B0604030504040204" pitchFamily="50" charset="-128"/>
              </a:rPr>
              <a:t>①</a:t>
            </a:r>
            <a:r>
              <a:rPr kumimoji="1" lang="en-US" altLang="ja-JP" sz="900" b="1" dirty="0">
                <a:latin typeface="メイリオ" panose="020B0604030504040204" pitchFamily="50" charset="-128"/>
                <a:ea typeface="メイリオ" panose="020B0604030504040204" pitchFamily="50" charset="-128"/>
              </a:rPr>
              <a:t>011</a:t>
            </a:r>
            <a:r>
              <a:rPr kumimoji="1" lang="ja-JP" altLang="en-US" sz="900" b="1" dirty="0">
                <a:latin typeface="メイリオ" panose="020B0604030504040204" pitchFamily="50" charset="-128"/>
                <a:ea typeface="メイリオ" panose="020B0604030504040204" pitchFamily="50" charset="-128"/>
              </a:rPr>
              <a:t>－</a:t>
            </a:r>
            <a:r>
              <a:rPr kumimoji="1" lang="en-US" altLang="ja-JP" sz="900" b="1" dirty="0">
                <a:latin typeface="メイリオ" panose="020B0604030504040204" pitchFamily="50" charset="-128"/>
                <a:ea typeface="メイリオ" panose="020B0604030504040204" pitchFamily="50" charset="-128"/>
              </a:rPr>
              <a:t>788</a:t>
            </a:r>
            <a:r>
              <a:rPr kumimoji="1" lang="ja-JP" altLang="en-US" sz="900" b="1" dirty="0">
                <a:latin typeface="メイリオ" panose="020B0604030504040204" pitchFamily="50" charset="-128"/>
                <a:ea typeface="メイリオ" panose="020B0604030504040204" pitchFamily="50" charset="-128"/>
              </a:rPr>
              <a:t>－</a:t>
            </a:r>
            <a:r>
              <a:rPr kumimoji="1" lang="en-US" altLang="ja-JP" sz="900" b="1" dirty="0">
                <a:latin typeface="メイリオ" panose="020B0604030504040204" pitchFamily="50" charset="-128"/>
                <a:ea typeface="メイリオ" panose="020B0604030504040204" pitchFamily="50" charset="-128"/>
              </a:rPr>
              <a:t>2011</a:t>
            </a:r>
          </a:p>
          <a:p>
            <a:pPr>
              <a:lnSpc>
                <a:spcPts val="1000"/>
              </a:lnSpc>
            </a:pPr>
            <a:r>
              <a:rPr kumimoji="1" lang="ja-JP" altLang="en-US" sz="900" b="1" dirty="0">
                <a:latin typeface="メイリオ" panose="020B0604030504040204" pitchFamily="50" charset="-128"/>
                <a:ea typeface="メイリオ" panose="020B0604030504040204" pitchFamily="50" charset="-128"/>
              </a:rPr>
              <a:t>②</a:t>
            </a:r>
            <a:r>
              <a:rPr kumimoji="1" lang="en-US" altLang="ja-JP" sz="900" b="1" dirty="0">
                <a:latin typeface="メイリオ" panose="020B0604030504040204" pitchFamily="50" charset="-128"/>
                <a:ea typeface="メイリオ" panose="020B0604030504040204" pitchFamily="50" charset="-128"/>
              </a:rPr>
              <a:t>011</a:t>
            </a:r>
            <a:r>
              <a:rPr kumimoji="1" lang="ja-JP" altLang="en-US" sz="900" b="1" dirty="0">
                <a:latin typeface="メイリオ" panose="020B0604030504040204" pitchFamily="50" charset="-128"/>
                <a:ea typeface="メイリオ" panose="020B0604030504040204" pitchFamily="50" charset="-128"/>
              </a:rPr>
              <a:t>－</a:t>
            </a:r>
            <a:r>
              <a:rPr kumimoji="1" lang="en-US" altLang="ja-JP" sz="900" b="1" dirty="0">
                <a:latin typeface="メイリオ" panose="020B0604030504040204" pitchFamily="50" charset="-128"/>
                <a:ea typeface="メイリオ" panose="020B0604030504040204" pitchFamily="50" charset="-128"/>
              </a:rPr>
              <a:t>221</a:t>
            </a:r>
            <a:r>
              <a:rPr kumimoji="1" lang="ja-JP" altLang="en-US" sz="900" b="1" dirty="0">
                <a:latin typeface="メイリオ" panose="020B0604030504040204" pitchFamily="50" charset="-128"/>
                <a:ea typeface="メイリオ" panose="020B0604030504040204" pitchFamily="50" charset="-128"/>
              </a:rPr>
              <a:t>－</a:t>
            </a:r>
            <a:r>
              <a:rPr kumimoji="1" lang="en-US" altLang="ja-JP" sz="900" b="1" dirty="0">
                <a:latin typeface="メイリオ" panose="020B0604030504040204" pitchFamily="50" charset="-128"/>
                <a:ea typeface="メイリオ" panose="020B0604030504040204" pitchFamily="50" charset="-128"/>
              </a:rPr>
              <a:t>7840</a:t>
            </a:r>
          </a:p>
        </p:txBody>
      </p:sp>
      <p:sp>
        <p:nvSpPr>
          <p:cNvPr id="98" name="テキスト ボックス 97">
            <a:extLst>
              <a:ext uri="{FF2B5EF4-FFF2-40B4-BE49-F238E27FC236}">
                <a16:creationId xmlns:a16="http://schemas.microsoft.com/office/drawing/2014/main" id="{74EDDEE1-9A4E-4433-B4FA-588F3A1C896C}"/>
              </a:ext>
            </a:extLst>
          </p:cNvPr>
          <p:cNvSpPr txBox="1"/>
          <p:nvPr/>
        </p:nvSpPr>
        <p:spPr>
          <a:xfrm>
            <a:off x="3914419" y="5748741"/>
            <a:ext cx="2379708" cy="351378"/>
          </a:xfrm>
          <a:prstGeom prst="rect">
            <a:avLst/>
          </a:prstGeom>
          <a:noFill/>
          <a:ln>
            <a:noFill/>
          </a:ln>
        </p:spPr>
        <p:txBody>
          <a:bodyPr wrap="square" rtlCol="0">
            <a:spAutoFit/>
          </a:bodyPr>
          <a:lstStyle/>
          <a:p>
            <a:pPr>
              <a:lnSpc>
                <a:spcPts val="1000"/>
              </a:lnSpc>
            </a:pPr>
            <a:r>
              <a:rPr kumimoji="1" lang="ja-JP" altLang="en-US" sz="900" b="1" dirty="0">
                <a:latin typeface="メイリオ" panose="020B0604030504040204" pitchFamily="50" charset="-128"/>
                <a:ea typeface="メイリオ" panose="020B0604030504040204" pitchFamily="50" charset="-128"/>
              </a:rPr>
              <a:t>①</a:t>
            </a:r>
            <a:r>
              <a:rPr kumimoji="1" lang="en-US" altLang="ja-JP" sz="900" b="1" dirty="0">
                <a:latin typeface="メイリオ" panose="020B0604030504040204" pitchFamily="50" charset="-128"/>
                <a:ea typeface="メイリオ" panose="020B0604030504040204" pitchFamily="50" charset="-128"/>
              </a:rPr>
              <a:t>hokkaido-suomi@leaf.ocn.jp</a:t>
            </a:r>
          </a:p>
          <a:p>
            <a:pPr>
              <a:lnSpc>
                <a:spcPts val="1000"/>
              </a:lnSpc>
            </a:pPr>
            <a:r>
              <a:rPr kumimoji="1" lang="ja-JP" altLang="en-US" sz="900" b="1" dirty="0">
                <a:latin typeface="メイリオ" panose="020B0604030504040204" pitchFamily="50" charset="-128"/>
                <a:ea typeface="メイリオ" panose="020B0604030504040204" pitchFamily="50" charset="-128"/>
              </a:rPr>
              <a:t>②</a:t>
            </a:r>
            <a:r>
              <a:rPr kumimoji="1" lang="en-US" altLang="ja-JP" sz="900" b="1" dirty="0">
                <a:latin typeface="メイリオ" panose="020B0604030504040204" pitchFamily="50" charset="-128"/>
                <a:ea typeface="メイリオ" panose="020B0604030504040204" pitchFamily="50" charset="-128"/>
              </a:rPr>
              <a:t>rchdiv.hiecc.or.jp</a:t>
            </a:r>
          </a:p>
        </p:txBody>
      </p:sp>
      <p:sp>
        <p:nvSpPr>
          <p:cNvPr id="99" name="テキスト ボックス 98">
            <a:extLst>
              <a:ext uri="{FF2B5EF4-FFF2-40B4-BE49-F238E27FC236}">
                <a16:creationId xmlns:a16="http://schemas.microsoft.com/office/drawing/2014/main" id="{65F164AB-E831-41EF-8070-96E3C3B390A6}"/>
              </a:ext>
            </a:extLst>
          </p:cNvPr>
          <p:cNvSpPr txBox="1"/>
          <p:nvPr/>
        </p:nvSpPr>
        <p:spPr>
          <a:xfrm>
            <a:off x="1794133" y="8488795"/>
            <a:ext cx="4934794" cy="502702"/>
          </a:xfrm>
          <a:prstGeom prst="rect">
            <a:avLst/>
          </a:prstGeom>
          <a:noFill/>
          <a:ln>
            <a:noFill/>
          </a:ln>
        </p:spPr>
        <p:txBody>
          <a:bodyPr wrap="square" rtlCol="0">
            <a:spAutoFit/>
          </a:bodyPr>
          <a:lstStyle/>
          <a:p>
            <a:pPr>
              <a:lnSpc>
                <a:spcPts val="1600"/>
              </a:lnSpc>
            </a:pPr>
            <a:r>
              <a:rPr kumimoji="1" lang="ja-JP" altLang="en-US" sz="1200" b="1" dirty="0">
                <a:latin typeface="メイリオ" panose="020B0604030504040204" pitchFamily="50" charset="-128"/>
                <a:ea typeface="メイリオ" panose="020B0604030504040204" pitchFamily="50" charset="-128"/>
              </a:rPr>
              <a:t>駐日フィンランド大使による講演を視聴する内容であり、大声を発声する場面はないと判断</a:t>
            </a:r>
            <a:endParaRPr kumimoji="1" lang="en-US" altLang="ja-JP" sz="1200" b="1" dirty="0">
              <a:latin typeface="メイリオ" panose="020B0604030504040204" pitchFamily="50" charset="-128"/>
              <a:ea typeface="メイリオ" panose="020B0604030504040204" pitchFamily="50" charset="-128"/>
            </a:endParaRPr>
          </a:p>
        </p:txBody>
      </p:sp>
    </p:spTree>
    <p:extLst>
      <p:ext uri="{BB962C8B-B14F-4D97-AF65-F5344CB8AC3E}">
        <p14:creationId xmlns:p14="http://schemas.microsoft.com/office/powerpoint/2010/main" val="289819863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 name="正方形/長方形 81"/>
          <p:cNvSpPr/>
          <p:nvPr/>
        </p:nvSpPr>
        <p:spPr>
          <a:xfrm>
            <a:off x="124955" y="2391881"/>
            <a:ext cx="6608092" cy="7483018"/>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grpSp>
        <p:nvGrpSpPr>
          <p:cNvPr id="36" name="グループ化 35"/>
          <p:cNvGrpSpPr/>
          <p:nvPr/>
        </p:nvGrpSpPr>
        <p:grpSpPr>
          <a:xfrm>
            <a:off x="127039" y="809094"/>
            <a:ext cx="6608092" cy="1425503"/>
            <a:chOff x="124955" y="1254625"/>
            <a:chExt cx="6608092" cy="915366"/>
          </a:xfrm>
        </p:grpSpPr>
        <p:sp>
          <p:nvSpPr>
            <p:cNvPr id="13" name="正方形/長方形 12"/>
            <p:cNvSpPr/>
            <p:nvPr/>
          </p:nvSpPr>
          <p:spPr>
            <a:xfrm>
              <a:off x="124955" y="1254625"/>
              <a:ext cx="6608092" cy="915366"/>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5" name="角丸四角形 14"/>
            <p:cNvSpPr/>
            <p:nvPr/>
          </p:nvSpPr>
          <p:spPr>
            <a:xfrm>
              <a:off x="1426291" y="1308383"/>
              <a:ext cx="5245730" cy="807850"/>
            </a:xfrm>
            <a:prstGeom prst="round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8" name="テキスト ボックス 17"/>
            <p:cNvSpPr txBox="1"/>
            <p:nvPr/>
          </p:nvSpPr>
          <p:spPr>
            <a:xfrm>
              <a:off x="233416" y="1527154"/>
              <a:ext cx="1084414" cy="405150"/>
            </a:xfrm>
            <a:prstGeom prst="rect">
              <a:avLst/>
            </a:prstGeom>
            <a:noFill/>
            <a:ln/>
          </p:spPr>
          <p:style>
            <a:lnRef idx="2">
              <a:schemeClr val="dk1"/>
            </a:lnRef>
            <a:fillRef idx="1">
              <a:schemeClr val="lt1"/>
            </a:fillRef>
            <a:effectRef idx="0">
              <a:schemeClr val="dk1"/>
            </a:effectRef>
            <a:fontRef idx="minor">
              <a:schemeClr val="dk1"/>
            </a:fontRef>
          </p:style>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kumimoji="1" lang="en-US" altLang="ja-JP" sz="3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rPr>
                <a:t> 基本的な</a:t>
              </a:r>
              <a:endParaRPr kumimoji="1" lang="en-US" altLang="ja-JP"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rPr>
                <a:t> 感染防止</a:t>
              </a:r>
            </a:p>
          </p:txBody>
        </p:sp>
        <p:sp>
          <p:nvSpPr>
            <p:cNvPr id="21" name="テキスト ボックス 20"/>
            <p:cNvSpPr txBox="1"/>
            <p:nvPr/>
          </p:nvSpPr>
          <p:spPr>
            <a:xfrm>
              <a:off x="1439939" y="1409381"/>
              <a:ext cx="5217909" cy="630150"/>
            </a:xfrm>
            <a:prstGeom prst="rect">
              <a:avLst/>
            </a:prstGeom>
            <a:noFill/>
            <a:ln>
              <a:noFill/>
            </a:ln>
          </p:spPr>
          <p:txBody>
            <a:bodyPr wrap="square" rtlCol="0">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dirty="0">
                  <a:latin typeface="メイリオ" panose="020B0604030504040204" pitchFamily="50" charset="-128"/>
                  <a:ea typeface="メイリオ" panose="020B0604030504040204" pitchFamily="50" charset="-128"/>
                </a:rPr>
                <a:t>イベント開催時には、</a:t>
              </a:r>
              <a:r>
                <a:rPr kumimoji="1" lang="ja-JP" altLang="en-US" sz="16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cs typeface="+mn-cs"/>
                </a:rPr>
                <a:t>下記の項目（イベント開催時の必要な感染防止策）を満たすことが必要です。</a:t>
              </a:r>
              <a:endParaRPr kumimoji="1" lang="en-US" altLang="ja-JP" sz="16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cs typeface="+mn-cs"/>
              </a:endParaRPr>
            </a:p>
            <a:p>
              <a:pPr marL="180975" lvl="0" indent="-180975">
                <a:defRPr/>
              </a:pPr>
              <a:r>
                <a:rPr kumimoji="1" lang="en-US" altLang="ja-JP" sz="1200" b="1" dirty="0">
                  <a:latin typeface="メイリオ" panose="020B0604030504040204" pitchFamily="50" charset="-128"/>
                  <a:ea typeface="メイリオ" panose="020B0604030504040204" pitchFamily="50" charset="-128"/>
                </a:rPr>
                <a:t>※5,000</a:t>
              </a:r>
              <a:r>
                <a:rPr kumimoji="1" lang="ja-JP" altLang="en-US" sz="1200" b="1" noProof="0" dirty="0">
                  <a:latin typeface="メイリオ" panose="020B0604030504040204" pitchFamily="50" charset="-128"/>
                  <a:ea typeface="メイリオ" panose="020B0604030504040204" pitchFamily="50" charset="-128"/>
                </a:rPr>
                <a:t>人かつ収容率</a:t>
              </a:r>
              <a:r>
                <a:rPr kumimoji="1" lang="en-US" altLang="ja-JP" sz="1200" b="1" noProof="0" dirty="0">
                  <a:latin typeface="メイリオ" panose="020B0604030504040204" pitchFamily="50" charset="-128"/>
                  <a:ea typeface="メイリオ" panose="020B0604030504040204" pitchFamily="50" charset="-128"/>
                </a:rPr>
                <a:t>50%</a:t>
              </a:r>
              <a:r>
                <a:rPr kumimoji="1" lang="ja-JP" altLang="en-US" sz="1200" b="1" noProof="0" dirty="0">
                  <a:latin typeface="メイリオ" panose="020B0604030504040204" pitchFamily="50" charset="-128"/>
                  <a:ea typeface="メイリオ" panose="020B0604030504040204" pitchFamily="50" charset="-128"/>
                </a:rPr>
                <a:t>超のイベント開催時には、個別のイベントごとの具体的な対策を記載した「感染防止安全計画」の提出が必要です。</a:t>
              </a:r>
              <a:endParaRPr kumimoji="1" lang="en-US" altLang="ja-JP" sz="12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grpSp>
      <p:grpSp>
        <p:nvGrpSpPr>
          <p:cNvPr id="6" name="グループ化 5"/>
          <p:cNvGrpSpPr/>
          <p:nvPr/>
        </p:nvGrpSpPr>
        <p:grpSpPr>
          <a:xfrm>
            <a:off x="-206197" y="51078"/>
            <a:ext cx="7565642" cy="523220"/>
            <a:chOff x="-206197" y="51078"/>
            <a:chExt cx="7565642" cy="523220"/>
          </a:xfrm>
        </p:grpSpPr>
        <p:sp>
          <p:nvSpPr>
            <p:cNvPr id="104" name="テキスト ボックス 103"/>
            <p:cNvSpPr txBox="1"/>
            <p:nvPr/>
          </p:nvSpPr>
          <p:spPr>
            <a:xfrm>
              <a:off x="-206197" y="51078"/>
              <a:ext cx="7565642" cy="523220"/>
            </a:xfrm>
            <a:prstGeom prst="rect">
              <a:avLst/>
            </a:prstGeom>
            <a:noFill/>
            <a:ln>
              <a:noFill/>
            </a:ln>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1" lang="ja-JP" altLang="en-US" sz="2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感染防止策チェックリスト</a:t>
              </a:r>
              <a:endParaRPr kumimoji="1" lang="en-US" altLang="ja-JP" sz="24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cxnSp>
          <p:nvCxnSpPr>
            <p:cNvPr id="3" name="直線コネクタ 2"/>
            <p:cNvCxnSpPr/>
            <p:nvPr/>
          </p:nvCxnSpPr>
          <p:spPr>
            <a:xfrm>
              <a:off x="166000" y="455619"/>
              <a:ext cx="6576572" cy="0"/>
            </a:xfrm>
            <a:prstGeom prst="line">
              <a:avLst/>
            </a:prstGeom>
            <a:ln w="28575">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grpSp>
      <p:grpSp>
        <p:nvGrpSpPr>
          <p:cNvPr id="10" name="グループ化 9"/>
          <p:cNvGrpSpPr/>
          <p:nvPr/>
        </p:nvGrpSpPr>
        <p:grpSpPr>
          <a:xfrm>
            <a:off x="290460" y="2484548"/>
            <a:ext cx="6387284" cy="2657587"/>
            <a:chOff x="290460" y="2339405"/>
            <a:chExt cx="6387284" cy="2657587"/>
          </a:xfrm>
        </p:grpSpPr>
        <p:sp>
          <p:nvSpPr>
            <p:cNvPr id="43" name="角丸四角形 42"/>
            <p:cNvSpPr/>
            <p:nvPr/>
          </p:nvSpPr>
          <p:spPr>
            <a:xfrm>
              <a:off x="1732166" y="2360157"/>
              <a:ext cx="4945578" cy="2628829"/>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42" name="角丸四角形 41"/>
            <p:cNvSpPr/>
            <p:nvPr/>
          </p:nvSpPr>
          <p:spPr>
            <a:xfrm>
              <a:off x="290460" y="2339405"/>
              <a:ext cx="1300216" cy="2657587"/>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①飛沫の抑制（マスク着用や大声を出さないこと）の徹底</a:t>
              </a:r>
            </a:p>
          </p:txBody>
        </p:sp>
        <p:sp>
          <p:nvSpPr>
            <p:cNvPr id="48" name="テキスト ボックス 47"/>
            <p:cNvSpPr txBox="1"/>
            <p:nvPr/>
          </p:nvSpPr>
          <p:spPr>
            <a:xfrm>
              <a:off x="2290703" y="2386263"/>
              <a:ext cx="4281536" cy="1938992"/>
            </a:xfrm>
            <a:prstGeom prst="rect">
              <a:avLst/>
            </a:prstGeom>
            <a:noFill/>
            <a:ln>
              <a:noFill/>
            </a:ln>
          </p:spPr>
          <p:txBody>
            <a:bodyPr wrap="square" rtlCol="0" anchor="b">
              <a:spAutoFit/>
            </a:bodyPr>
            <a:lstStyle/>
            <a:p>
              <a:pPr lvl="0">
                <a:lnSpc>
                  <a:spcPts val="1600"/>
                </a:lnSpc>
                <a:defRPr/>
              </a:pP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大声なしの場合</a:t>
              </a:r>
              <a:r>
                <a:rPr kumimoji="1" lang="en-US" altLang="ja-JP" sz="1600" b="1" dirty="0">
                  <a:latin typeface="メイリオ" panose="020B0604030504040204" pitchFamily="50" charset="-128"/>
                  <a:ea typeface="メイリオ" panose="020B0604030504040204" pitchFamily="50" charset="-128"/>
                </a:rPr>
                <a:t>】</a:t>
              </a:r>
            </a:p>
            <a:p>
              <a:pPr lvl="0">
                <a:lnSpc>
                  <a:spcPts val="1600"/>
                </a:lnSpc>
                <a:defRPr/>
              </a:pPr>
              <a:r>
                <a:rPr kumimoji="1" lang="ja-JP" altLang="en-US" sz="1600" b="1" dirty="0">
                  <a:latin typeface="メイリオ" panose="020B0604030504040204" pitchFamily="50" charset="-128"/>
                  <a:ea typeface="メイリオ" panose="020B0604030504040204" pitchFamily="50" charset="-128"/>
                </a:rPr>
                <a:t>飛沫が発生するおそれのある行為を抑制するため、適切なマスク（品質の確かな、できれば不織布）の正しい着用や大声（</a:t>
              </a: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）を出さないことを周知・徹底し、そうした行為をする者がいた場合には、個別に注意、退場処分等の措置を講じる。</a:t>
              </a:r>
              <a:endParaRPr kumimoji="1" lang="en-US" altLang="ja-JP" sz="1600" b="1" dirty="0">
                <a:latin typeface="メイリオ" panose="020B0604030504040204" pitchFamily="50" charset="-128"/>
                <a:ea typeface="メイリオ" panose="020B0604030504040204" pitchFamily="50" charset="-128"/>
              </a:endParaRPr>
            </a:p>
            <a:p>
              <a:pPr marL="452438" lvl="0" indent="-452438">
                <a:lnSpc>
                  <a:spcPts val="1600"/>
                </a:lnSpc>
                <a:defRPr/>
              </a:pPr>
              <a:r>
                <a:rPr kumimoji="1" lang="ja-JP" altLang="en-US" sz="1200" b="1" dirty="0">
                  <a:latin typeface="メイリオ" panose="020B0604030504040204" pitchFamily="50" charset="-128"/>
                  <a:ea typeface="メイリオ" panose="020B0604030504040204" pitchFamily="50" charset="-128"/>
                </a:rPr>
                <a:t>（</a:t>
              </a:r>
              <a:r>
                <a:rPr kumimoji="1" lang="en-US" altLang="ja-JP" sz="1200" b="1" dirty="0">
                  <a:latin typeface="メイリオ" panose="020B0604030504040204" pitchFamily="50" charset="-128"/>
                  <a:ea typeface="メイリオ" panose="020B0604030504040204" pitchFamily="50" charset="-128"/>
                </a:rPr>
                <a:t>※</a:t>
              </a:r>
              <a:r>
                <a:rPr kumimoji="1" lang="ja-JP" altLang="en-US" sz="1200" b="1" dirty="0">
                  <a:latin typeface="メイリオ" panose="020B0604030504040204" pitchFamily="50" charset="-128"/>
                  <a:ea typeface="メイリオ" panose="020B0604030504040204" pitchFamily="50" charset="-128"/>
                </a:rPr>
                <a:t>）大声の定義を「観客等が、①通常よりも大きな声量で、②反復・継続的に声を発すること」とする。</a:t>
              </a:r>
            </a:p>
          </p:txBody>
        </p:sp>
      </p:grpSp>
      <p:grpSp>
        <p:nvGrpSpPr>
          <p:cNvPr id="51" name="グループ化 50"/>
          <p:cNvGrpSpPr/>
          <p:nvPr/>
        </p:nvGrpSpPr>
        <p:grpSpPr>
          <a:xfrm>
            <a:off x="297318" y="5173313"/>
            <a:ext cx="6387284" cy="1594184"/>
            <a:chOff x="290460" y="2456344"/>
            <a:chExt cx="6387284" cy="1594184"/>
          </a:xfrm>
        </p:grpSpPr>
        <p:sp>
          <p:nvSpPr>
            <p:cNvPr id="52" name="角丸四角形 51"/>
            <p:cNvSpPr/>
            <p:nvPr/>
          </p:nvSpPr>
          <p:spPr>
            <a:xfrm>
              <a:off x="1732166" y="2475832"/>
              <a:ext cx="4945578" cy="1574696"/>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53" name="角丸四角形 52"/>
            <p:cNvSpPr/>
            <p:nvPr/>
          </p:nvSpPr>
          <p:spPr>
            <a:xfrm>
              <a:off x="290460" y="2456344"/>
              <a:ext cx="1300216" cy="1591923"/>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②手洗、手指・施設消毒の徹底</a:t>
              </a:r>
            </a:p>
          </p:txBody>
        </p:sp>
        <p:sp>
          <p:nvSpPr>
            <p:cNvPr id="55" name="テキスト ボックス 54"/>
            <p:cNvSpPr txBox="1"/>
            <p:nvPr/>
          </p:nvSpPr>
          <p:spPr>
            <a:xfrm>
              <a:off x="2303910" y="3415863"/>
              <a:ext cx="4281536" cy="512961"/>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主催者側による施設内（出入口、トイレ、共用部等）の定期的かつこまめな消毒の実施。</a:t>
              </a:r>
            </a:p>
          </p:txBody>
        </p:sp>
        <p:sp>
          <p:nvSpPr>
            <p:cNvPr id="56" name="テキスト ボックス 55"/>
            <p:cNvSpPr txBox="1"/>
            <p:nvPr/>
          </p:nvSpPr>
          <p:spPr>
            <a:xfrm>
              <a:off x="2347138" y="2647720"/>
              <a:ext cx="4281536" cy="707886"/>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こまめな手洗や手指消毒の徹底を促す（会場出入口等へのアルコール等の手指消毒液の設置や場内アナウンス等の実施。）。</a:t>
              </a:r>
            </a:p>
          </p:txBody>
        </p:sp>
      </p:grpSp>
      <p:grpSp>
        <p:nvGrpSpPr>
          <p:cNvPr id="61" name="グループ化 60"/>
          <p:cNvGrpSpPr/>
          <p:nvPr/>
        </p:nvGrpSpPr>
        <p:grpSpPr>
          <a:xfrm>
            <a:off x="290460" y="6827965"/>
            <a:ext cx="6387284" cy="888278"/>
            <a:chOff x="290460" y="2666472"/>
            <a:chExt cx="6387284" cy="888278"/>
          </a:xfrm>
        </p:grpSpPr>
        <p:sp>
          <p:nvSpPr>
            <p:cNvPr id="64" name="角丸四角形 63"/>
            <p:cNvSpPr/>
            <p:nvPr/>
          </p:nvSpPr>
          <p:spPr>
            <a:xfrm>
              <a:off x="1732166" y="2684150"/>
              <a:ext cx="4945578" cy="870600"/>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65" name="角丸四角形 64"/>
            <p:cNvSpPr/>
            <p:nvPr/>
          </p:nvSpPr>
          <p:spPr>
            <a:xfrm>
              <a:off x="290460" y="2666472"/>
              <a:ext cx="1300216" cy="885204"/>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③換気の徹底</a:t>
              </a:r>
            </a:p>
          </p:txBody>
        </p:sp>
        <p:sp>
          <p:nvSpPr>
            <p:cNvPr id="68" name="テキスト ボックス 67"/>
            <p:cNvSpPr txBox="1"/>
            <p:nvPr/>
          </p:nvSpPr>
          <p:spPr>
            <a:xfrm>
              <a:off x="2310768" y="2760377"/>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法令を遵守した空調設備の設置による常時換気又はこまめな換気（１時間に２回以上・１回に５分間以上等）の徹底。</a:t>
              </a:r>
            </a:p>
          </p:txBody>
        </p:sp>
      </p:grpSp>
      <p:grpSp>
        <p:nvGrpSpPr>
          <p:cNvPr id="70" name="グループ化 69"/>
          <p:cNvGrpSpPr/>
          <p:nvPr/>
        </p:nvGrpSpPr>
        <p:grpSpPr>
          <a:xfrm>
            <a:off x="297318" y="7791256"/>
            <a:ext cx="6387284" cy="2006595"/>
            <a:chOff x="290460" y="2339406"/>
            <a:chExt cx="6387284" cy="2006595"/>
          </a:xfrm>
        </p:grpSpPr>
        <p:sp>
          <p:nvSpPr>
            <p:cNvPr id="71" name="角丸四角形 70"/>
            <p:cNvSpPr/>
            <p:nvPr/>
          </p:nvSpPr>
          <p:spPr>
            <a:xfrm>
              <a:off x="1732166" y="2360158"/>
              <a:ext cx="4945578" cy="1985843"/>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72" name="角丸四角形 71"/>
            <p:cNvSpPr/>
            <p:nvPr/>
          </p:nvSpPr>
          <p:spPr>
            <a:xfrm>
              <a:off x="290460" y="2339406"/>
              <a:ext cx="1300216" cy="1985844"/>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④来場者間の密集回避</a:t>
              </a:r>
            </a:p>
          </p:txBody>
        </p:sp>
        <p:sp>
          <p:nvSpPr>
            <p:cNvPr id="74" name="テキスト ボックス 73"/>
            <p:cNvSpPr txBox="1"/>
            <p:nvPr/>
          </p:nvSpPr>
          <p:spPr>
            <a:xfrm>
              <a:off x="2357890" y="2481034"/>
              <a:ext cx="4281536" cy="512961"/>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入退場時の密集を回避するための措置（入場ゲートの増設や時間差入退場等）の実施。</a:t>
              </a:r>
            </a:p>
          </p:txBody>
        </p:sp>
        <p:sp>
          <p:nvSpPr>
            <p:cNvPr id="81" name="テキスト ボックス 80"/>
            <p:cNvSpPr txBox="1"/>
            <p:nvPr/>
          </p:nvSpPr>
          <p:spPr>
            <a:xfrm>
              <a:off x="2340280" y="3023890"/>
              <a:ext cx="4281536" cy="512961"/>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休憩時間や待合場所での密集も回避するための人員配置や動線確保等の体制構築。</a:t>
              </a:r>
            </a:p>
          </p:txBody>
        </p:sp>
        <p:sp>
          <p:nvSpPr>
            <p:cNvPr id="84" name="テキスト ボックス 83"/>
            <p:cNvSpPr txBox="1"/>
            <p:nvPr/>
          </p:nvSpPr>
          <p:spPr>
            <a:xfrm>
              <a:off x="2330100" y="3530581"/>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大声を伴わない場合には、人と人とが触れ合わない間隔、大声を伴う可能性のあるイベントは、前後左右の座席との身体的距離の確保</a:t>
              </a:r>
            </a:p>
          </p:txBody>
        </p:sp>
      </p:grpSp>
      <p:sp>
        <p:nvSpPr>
          <p:cNvPr id="86" name="テキスト ボックス 85"/>
          <p:cNvSpPr txBox="1"/>
          <p:nvPr/>
        </p:nvSpPr>
        <p:spPr>
          <a:xfrm>
            <a:off x="6308738" y="9584918"/>
            <a:ext cx="538525" cy="338554"/>
          </a:xfrm>
          <a:prstGeom prst="rect">
            <a:avLst/>
          </a:prstGeom>
          <a:noFill/>
          <a:ln>
            <a:noFill/>
          </a:ln>
        </p:spPr>
        <p:txBody>
          <a:bodyPr wrap="square" rtlCol="0" anchor="ctr">
            <a:spAutoFit/>
          </a:bodyPr>
          <a:lstStyle/>
          <a:p>
            <a:pPr algn="ctr"/>
            <a:r>
              <a:rPr kumimoji="1" lang="ja-JP" altLang="en-US" sz="1600" b="1" dirty="0">
                <a:latin typeface="メイリオ" panose="020B0604030504040204" pitchFamily="50" charset="-128"/>
                <a:ea typeface="メイリオ" panose="020B0604030504040204" pitchFamily="50" charset="-128"/>
              </a:rPr>
              <a:t>２</a:t>
            </a:r>
            <a:endParaRPr kumimoji="1" lang="en-US" altLang="ja-JP" sz="1600" b="1" dirty="0">
              <a:latin typeface="メイリオ" panose="020B0604030504040204" pitchFamily="50" charset="-128"/>
              <a:ea typeface="メイリオ" panose="020B0604030504040204" pitchFamily="50" charset="-128"/>
            </a:endParaRPr>
          </a:p>
        </p:txBody>
      </p:sp>
      <p:sp>
        <p:nvSpPr>
          <p:cNvPr id="40" name="テキスト ボックス 39"/>
          <p:cNvSpPr txBox="1"/>
          <p:nvPr/>
        </p:nvSpPr>
        <p:spPr>
          <a:xfrm>
            <a:off x="3774687" y="493957"/>
            <a:ext cx="3197614" cy="338554"/>
          </a:xfrm>
          <a:prstGeom prst="rect">
            <a:avLst/>
          </a:prstGeom>
          <a:noFill/>
        </p:spPr>
        <p:txBody>
          <a:bodyPr wrap="square" rtlCol="0">
            <a:spAutoFit/>
          </a:bodyPr>
          <a:lstStyle/>
          <a:p>
            <a:pPr algn="ct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第１版（令和３年</a:t>
            </a:r>
            <a:r>
              <a:rPr kumimoji="1" lang="en-US" altLang="ja-JP" sz="1600" b="1" dirty="0">
                <a:latin typeface="メイリオ" panose="020B0604030504040204" pitchFamily="50" charset="-128"/>
                <a:ea typeface="メイリオ" panose="020B0604030504040204" pitchFamily="50" charset="-128"/>
              </a:rPr>
              <a:t>11</a:t>
            </a:r>
            <a:r>
              <a:rPr kumimoji="1" lang="ja-JP" altLang="en-US" sz="1600" b="1" dirty="0">
                <a:latin typeface="メイリオ" panose="020B0604030504040204" pitchFamily="50" charset="-128"/>
                <a:ea typeface="メイリオ" panose="020B0604030504040204" pitchFamily="50" charset="-128"/>
              </a:rPr>
              <a:t>月版）</a:t>
            </a:r>
            <a:r>
              <a:rPr kumimoji="1" lang="en-US" altLang="ja-JP" sz="1600" b="1" dirty="0">
                <a:latin typeface="メイリオ" panose="020B0604030504040204" pitchFamily="50" charset="-128"/>
                <a:ea typeface="メイリオ" panose="020B0604030504040204" pitchFamily="50" charset="-128"/>
              </a:rPr>
              <a:t>】</a:t>
            </a:r>
            <a:endParaRPr kumimoji="1" lang="ja-JP" altLang="en-US" sz="1600" b="1" dirty="0">
              <a:latin typeface="メイリオ" panose="020B0604030504040204" pitchFamily="50" charset="-128"/>
              <a:ea typeface="メイリオ" panose="020B0604030504040204" pitchFamily="50" charset="-128"/>
            </a:endParaRPr>
          </a:p>
        </p:txBody>
      </p:sp>
      <p:sp>
        <p:nvSpPr>
          <p:cNvPr id="41" name="テキスト ボックス 40"/>
          <p:cNvSpPr txBox="1"/>
          <p:nvPr/>
        </p:nvSpPr>
        <p:spPr>
          <a:xfrm>
            <a:off x="2290703" y="4426244"/>
            <a:ext cx="4301601" cy="707886"/>
          </a:xfrm>
          <a:prstGeom prst="rect">
            <a:avLst/>
          </a:prstGeom>
          <a:noFill/>
          <a:ln>
            <a:noFill/>
          </a:ln>
        </p:spPr>
        <p:txBody>
          <a:bodyPr wrap="square" rtlCol="0" anchor="b">
            <a:spAutoFit/>
          </a:bodyPr>
          <a:lstStyle/>
          <a:p>
            <a:pPr lvl="0">
              <a:lnSpc>
                <a:spcPts val="1600"/>
              </a:lnSpc>
              <a:defRPr/>
            </a:pP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大声ありの場合</a:t>
            </a:r>
            <a:r>
              <a:rPr kumimoji="1" lang="en-US" altLang="ja-JP" sz="1600" b="1" dirty="0">
                <a:latin typeface="メイリオ" panose="020B0604030504040204" pitchFamily="50" charset="-128"/>
                <a:ea typeface="メイリオ" panose="020B0604030504040204" pitchFamily="50" charset="-128"/>
              </a:rPr>
              <a:t>】</a:t>
            </a:r>
          </a:p>
          <a:p>
            <a:pPr lvl="0">
              <a:lnSpc>
                <a:spcPts val="1600"/>
              </a:lnSpc>
              <a:defRPr/>
            </a:pPr>
            <a:r>
              <a:rPr kumimoji="1" lang="ja-JP" altLang="en-US" sz="1600" b="1" dirty="0">
                <a:latin typeface="メイリオ" panose="020B0604030504040204" pitchFamily="50" charset="-128"/>
                <a:ea typeface="メイリオ" panose="020B0604030504040204" pitchFamily="50" charset="-128"/>
              </a:rPr>
              <a:t>「大声なしの場合」の「大声」を「常時大声を出す行為」と読み替える。</a:t>
            </a:r>
            <a:endParaRPr kumimoji="1" lang="en-US" altLang="ja-JP" sz="1600" b="1" dirty="0">
              <a:latin typeface="メイリオ" panose="020B0604030504040204" pitchFamily="50" charset="-128"/>
              <a:ea typeface="メイリオ" panose="020B0604030504040204" pitchFamily="50" charset="-128"/>
            </a:endParaRPr>
          </a:p>
        </p:txBody>
      </p:sp>
      <p:cxnSp>
        <p:nvCxnSpPr>
          <p:cNvPr id="4" name="直線コネクタ 3"/>
          <p:cNvCxnSpPr/>
          <p:nvPr/>
        </p:nvCxnSpPr>
        <p:spPr>
          <a:xfrm>
            <a:off x="2364748" y="4426244"/>
            <a:ext cx="4106390" cy="0"/>
          </a:xfrm>
          <a:prstGeom prst="line">
            <a:avLst/>
          </a:prstGeom>
          <a:ln>
            <a:prstDash val="dash"/>
          </a:ln>
        </p:spPr>
        <p:style>
          <a:lnRef idx="1">
            <a:schemeClr val="dk1"/>
          </a:lnRef>
          <a:fillRef idx="0">
            <a:schemeClr val="dk1"/>
          </a:fillRef>
          <a:effectRef idx="0">
            <a:schemeClr val="dk1"/>
          </a:effectRef>
          <a:fontRef idx="minor">
            <a:schemeClr val="tx1"/>
          </a:fontRef>
        </p:style>
      </p:cxnSp>
      <p:sp>
        <p:nvSpPr>
          <p:cNvPr id="44" name="正方形/長方形 43">
            <a:extLst>
              <a:ext uri="{FF2B5EF4-FFF2-40B4-BE49-F238E27FC236}">
                <a16:creationId xmlns:a16="http://schemas.microsoft.com/office/drawing/2014/main" id="{3E7689AF-222A-4FE8-922B-8028FC73CC72}"/>
              </a:ext>
            </a:extLst>
          </p:cNvPr>
          <p:cNvSpPr/>
          <p:nvPr/>
        </p:nvSpPr>
        <p:spPr>
          <a:xfrm>
            <a:off x="1861213" y="3552910"/>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45" name="正方形/長方形 44">
            <a:extLst>
              <a:ext uri="{FF2B5EF4-FFF2-40B4-BE49-F238E27FC236}">
                <a16:creationId xmlns:a16="http://schemas.microsoft.com/office/drawing/2014/main" id="{4C4055B4-798B-4CDE-932F-1D54A02D4A59}"/>
              </a:ext>
            </a:extLst>
          </p:cNvPr>
          <p:cNvSpPr/>
          <p:nvPr/>
        </p:nvSpPr>
        <p:spPr>
          <a:xfrm>
            <a:off x="1864126" y="5416356"/>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46" name="正方形/長方形 45">
            <a:extLst>
              <a:ext uri="{FF2B5EF4-FFF2-40B4-BE49-F238E27FC236}">
                <a16:creationId xmlns:a16="http://schemas.microsoft.com/office/drawing/2014/main" id="{2AF98743-7143-405B-B022-B76D6A144959}"/>
              </a:ext>
            </a:extLst>
          </p:cNvPr>
          <p:cNvSpPr/>
          <p:nvPr/>
        </p:nvSpPr>
        <p:spPr>
          <a:xfrm>
            <a:off x="1861213" y="6216577"/>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49" name="正方形/長方形 48">
            <a:extLst>
              <a:ext uri="{FF2B5EF4-FFF2-40B4-BE49-F238E27FC236}">
                <a16:creationId xmlns:a16="http://schemas.microsoft.com/office/drawing/2014/main" id="{FA2D9429-0E4A-4725-81B5-48550DB8B09B}"/>
              </a:ext>
            </a:extLst>
          </p:cNvPr>
          <p:cNvSpPr/>
          <p:nvPr/>
        </p:nvSpPr>
        <p:spPr>
          <a:xfrm>
            <a:off x="1861213" y="7069826"/>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0" name="正方形/長方形 49">
            <a:extLst>
              <a:ext uri="{FF2B5EF4-FFF2-40B4-BE49-F238E27FC236}">
                <a16:creationId xmlns:a16="http://schemas.microsoft.com/office/drawing/2014/main" id="{FD3F2FF4-60CD-4C32-A49C-4558D503B73E}"/>
              </a:ext>
            </a:extLst>
          </p:cNvPr>
          <p:cNvSpPr/>
          <p:nvPr/>
        </p:nvSpPr>
        <p:spPr>
          <a:xfrm>
            <a:off x="1861213" y="7966580"/>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8" name="正方形/長方形 57">
            <a:extLst>
              <a:ext uri="{FF2B5EF4-FFF2-40B4-BE49-F238E27FC236}">
                <a16:creationId xmlns:a16="http://schemas.microsoft.com/office/drawing/2014/main" id="{6492A39C-1C82-4D7D-AEB7-4CA2E2BDB445}"/>
              </a:ext>
            </a:extLst>
          </p:cNvPr>
          <p:cNvSpPr/>
          <p:nvPr/>
        </p:nvSpPr>
        <p:spPr>
          <a:xfrm>
            <a:off x="1861213" y="8550738"/>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9" name="正方形/長方形 58">
            <a:extLst>
              <a:ext uri="{FF2B5EF4-FFF2-40B4-BE49-F238E27FC236}">
                <a16:creationId xmlns:a16="http://schemas.microsoft.com/office/drawing/2014/main" id="{F74D15E2-C7A6-473D-AD31-5B9A8071CEA0}"/>
              </a:ext>
            </a:extLst>
          </p:cNvPr>
          <p:cNvSpPr/>
          <p:nvPr/>
        </p:nvSpPr>
        <p:spPr>
          <a:xfrm>
            <a:off x="1861213" y="9047198"/>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Tree>
    <p:extLst>
      <p:ext uri="{BB962C8B-B14F-4D97-AF65-F5344CB8AC3E}">
        <p14:creationId xmlns:p14="http://schemas.microsoft.com/office/powerpoint/2010/main" val="103138756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 name="正方形/長方形 81"/>
          <p:cNvSpPr/>
          <p:nvPr/>
        </p:nvSpPr>
        <p:spPr>
          <a:xfrm>
            <a:off x="137312" y="2354810"/>
            <a:ext cx="6608092" cy="7109320"/>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grpSp>
        <p:nvGrpSpPr>
          <p:cNvPr id="36" name="グループ化 35"/>
          <p:cNvGrpSpPr/>
          <p:nvPr/>
        </p:nvGrpSpPr>
        <p:grpSpPr>
          <a:xfrm>
            <a:off x="127039" y="809094"/>
            <a:ext cx="6608092" cy="1425503"/>
            <a:chOff x="124955" y="1254625"/>
            <a:chExt cx="6608092" cy="915366"/>
          </a:xfrm>
        </p:grpSpPr>
        <p:sp>
          <p:nvSpPr>
            <p:cNvPr id="13" name="正方形/長方形 12"/>
            <p:cNvSpPr/>
            <p:nvPr/>
          </p:nvSpPr>
          <p:spPr>
            <a:xfrm>
              <a:off x="124955" y="1254625"/>
              <a:ext cx="6608092" cy="915366"/>
            </a:xfrm>
            <a:prstGeom prst="rect">
              <a:avLst/>
            </a:pr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5" name="角丸四角形 14"/>
            <p:cNvSpPr/>
            <p:nvPr/>
          </p:nvSpPr>
          <p:spPr>
            <a:xfrm>
              <a:off x="1426291" y="1308383"/>
              <a:ext cx="5245730" cy="807850"/>
            </a:xfrm>
            <a:prstGeom prst="round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18" name="テキスト ボックス 17"/>
            <p:cNvSpPr txBox="1"/>
            <p:nvPr/>
          </p:nvSpPr>
          <p:spPr>
            <a:xfrm>
              <a:off x="233416" y="1527154"/>
              <a:ext cx="1084414" cy="405150"/>
            </a:xfrm>
            <a:prstGeom prst="rect">
              <a:avLst/>
            </a:prstGeom>
            <a:noFill/>
            <a:ln/>
          </p:spPr>
          <p:style>
            <a:lnRef idx="2">
              <a:schemeClr val="dk1"/>
            </a:lnRef>
            <a:fillRef idx="1">
              <a:schemeClr val="lt1"/>
            </a:fillRef>
            <a:effectRef idx="0">
              <a:schemeClr val="dk1"/>
            </a:effectRef>
            <a:fontRef idx="minor">
              <a:schemeClr val="dk1"/>
            </a:fontRef>
          </p:style>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kumimoji="1" lang="en-US" altLang="ja-JP" sz="3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rPr>
                <a:t> 基本的な</a:t>
              </a:r>
              <a:endParaRPr kumimoji="1" lang="en-US" altLang="ja-JP"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i="0" u="none" strike="noStrike" kern="1200" cap="none" spc="0" normalizeH="0" baseline="0" noProof="0" dirty="0">
                  <a:ln>
                    <a:noFill/>
                  </a:ln>
                  <a:solidFill>
                    <a:schemeClr val="bg1"/>
                  </a:solidFill>
                  <a:effectLst/>
                  <a:uLnTx/>
                  <a:uFillTx/>
                  <a:latin typeface="メイリオ" panose="020B0604030504040204" pitchFamily="50" charset="-128"/>
                  <a:ea typeface="メイリオ" panose="020B0604030504040204" pitchFamily="50" charset="-128"/>
                  <a:cs typeface="+mn-cs"/>
                </a:rPr>
                <a:t> 感染防止</a:t>
              </a:r>
            </a:p>
          </p:txBody>
        </p:sp>
        <p:sp>
          <p:nvSpPr>
            <p:cNvPr id="21" name="テキスト ボックス 20"/>
            <p:cNvSpPr txBox="1"/>
            <p:nvPr/>
          </p:nvSpPr>
          <p:spPr>
            <a:xfrm>
              <a:off x="1453587" y="1409381"/>
              <a:ext cx="5190119" cy="630150"/>
            </a:xfrm>
            <a:prstGeom prst="rect">
              <a:avLst/>
            </a:prstGeom>
            <a:noFill/>
            <a:ln>
              <a:noFill/>
            </a:ln>
          </p:spPr>
          <p:txBody>
            <a:bodyPr wrap="square" rtlCol="0">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1" lang="ja-JP" altLang="en-US" sz="1600" b="1" dirty="0">
                  <a:latin typeface="メイリオ" panose="020B0604030504040204" pitchFamily="50" charset="-128"/>
                  <a:ea typeface="メイリオ" panose="020B0604030504040204" pitchFamily="50" charset="-128"/>
                </a:rPr>
                <a:t>イベント開催時には、</a:t>
              </a:r>
              <a:r>
                <a:rPr kumimoji="1" lang="ja-JP" altLang="en-US" sz="16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cs typeface="+mn-cs"/>
                </a:rPr>
                <a:t>下記の項目（イベント開催時の必要な感染防止策）を満たすことが必要です。</a:t>
              </a:r>
              <a:endParaRPr kumimoji="1" lang="en-US" altLang="ja-JP" sz="16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cs typeface="+mn-cs"/>
              </a:endParaRPr>
            </a:p>
            <a:p>
              <a:pPr marL="180975" lvl="0" indent="-180975">
                <a:defRPr/>
              </a:pPr>
              <a:r>
                <a:rPr kumimoji="1" lang="en-US" altLang="ja-JP" sz="1200" b="1" dirty="0">
                  <a:latin typeface="メイリオ" panose="020B0604030504040204" pitchFamily="50" charset="-128"/>
                  <a:ea typeface="メイリオ" panose="020B0604030504040204" pitchFamily="50" charset="-128"/>
                </a:rPr>
                <a:t>※5,000</a:t>
              </a:r>
              <a:r>
                <a:rPr kumimoji="1" lang="ja-JP" altLang="en-US" sz="1200" b="1" noProof="0" dirty="0">
                  <a:latin typeface="メイリオ" panose="020B0604030504040204" pitchFamily="50" charset="-128"/>
                  <a:ea typeface="メイリオ" panose="020B0604030504040204" pitchFamily="50" charset="-128"/>
                </a:rPr>
                <a:t>人かつ収容率</a:t>
              </a:r>
              <a:r>
                <a:rPr kumimoji="1" lang="en-US" altLang="ja-JP" sz="1200" b="1" noProof="0" dirty="0">
                  <a:latin typeface="メイリオ" panose="020B0604030504040204" pitchFamily="50" charset="-128"/>
                  <a:ea typeface="メイリオ" panose="020B0604030504040204" pitchFamily="50" charset="-128"/>
                </a:rPr>
                <a:t>50%</a:t>
              </a:r>
              <a:r>
                <a:rPr kumimoji="1" lang="ja-JP" altLang="en-US" sz="1200" b="1" noProof="0" dirty="0">
                  <a:latin typeface="メイリオ" panose="020B0604030504040204" pitchFamily="50" charset="-128"/>
                  <a:ea typeface="メイリオ" panose="020B0604030504040204" pitchFamily="50" charset="-128"/>
                </a:rPr>
                <a:t>超のイベント開催時には、個別のイベントごとの具体的な対策を記載した「感染防止安全計画」の提出が必要です。</a:t>
              </a:r>
              <a:endParaRPr kumimoji="1" lang="en-US" altLang="ja-JP" sz="12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grpSp>
      <p:grpSp>
        <p:nvGrpSpPr>
          <p:cNvPr id="6" name="グループ化 5"/>
          <p:cNvGrpSpPr/>
          <p:nvPr/>
        </p:nvGrpSpPr>
        <p:grpSpPr>
          <a:xfrm>
            <a:off x="-206197" y="51078"/>
            <a:ext cx="7565642" cy="523220"/>
            <a:chOff x="-206197" y="51078"/>
            <a:chExt cx="7565642" cy="523220"/>
          </a:xfrm>
        </p:grpSpPr>
        <p:sp>
          <p:nvSpPr>
            <p:cNvPr id="104" name="テキスト ボックス 103"/>
            <p:cNvSpPr txBox="1"/>
            <p:nvPr/>
          </p:nvSpPr>
          <p:spPr>
            <a:xfrm>
              <a:off x="-206197" y="51078"/>
              <a:ext cx="7565642" cy="523220"/>
            </a:xfrm>
            <a:prstGeom prst="rect">
              <a:avLst/>
            </a:prstGeom>
            <a:noFill/>
            <a:ln>
              <a:noFill/>
            </a:ln>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1" lang="ja-JP" altLang="en-US" sz="28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rPr>
                <a:t>感染防止策チェックリスト</a:t>
              </a:r>
              <a:endParaRPr kumimoji="1" lang="en-US" altLang="ja-JP" sz="2400" b="1" i="0" u="none" strike="noStrike" kern="1200" cap="none" spc="0" normalizeH="0" baseline="0" noProof="0" dirty="0">
                <a:ln>
                  <a:noFill/>
                </a:ln>
                <a:effectLst/>
                <a:uLnTx/>
                <a:uFillTx/>
                <a:latin typeface="メイリオ" panose="020B0604030504040204" pitchFamily="50" charset="-128"/>
                <a:ea typeface="メイリオ" panose="020B0604030504040204" pitchFamily="50" charset="-128"/>
              </a:endParaRPr>
            </a:p>
          </p:txBody>
        </p:sp>
        <p:cxnSp>
          <p:nvCxnSpPr>
            <p:cNvPr id="3" name="直線コネクタ 2"/>
            <p:cNvCxnSpPr/>
            <p:nvPr/>
          </p:nvCxnSpPr>
          <p:spPr>
            <a:xfrm>
              <a:off x="166000" y="455619"/>
              <a:ext cx="6576572" cy="0"/>
            </a:xfrm>
            <a:prstGeom prst="line">
              <a:avLst/>
            </a:prstGeom>
            <a:ln w="28575">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grpSp>
      <p:grpSp>
        <p:nvGrpSpPr>
          <p:cNvPr id="70" name="グループ化 69"/>
          <p:cNvGrpSpPr/>
          <p:nvPr/>
        </p:nvGrpSpPr>
        <p:grpSpPr>
          <a:xfrm>
            <a:off x="297318" y="7329161"/>
            <a:ext cx="6387284" cy="2006595"/>
            <a:chOff x="290460" y="2339406"/>
            <a:chExt cx="6387284" cy="2006595"/>
          </a:xfrm>
        </p:grpSpPr>
        <p:sp>
          <p:nvSpPr>
            <p:cNvPr id="71" name="角丸四角形 70"/>
            <p:cNvSpPr/>
            <p:nvPr/>
          </p:nvSpPr>
          <p:spPr>
            <a:xfrm>
              <a:off x="1732166" y="2360158"/>
              <a:ext cx="4945578" cy="1985843"/>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72" name="角丸四角形 71"/>
            <p:cNvSpPr/>
            <p:nvPr/>
          </p:nvSpPr>
          <p:spPr>
            <a:xfrm>
              <a:off x="290460" y="2339406"/>
              <a:ext cx="1300216" cy="1985844"/>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⑦参加者の　把握・管理等</a:t>
              </a:r>
            </a:p>
          </p:txBody>
        </p:sp>
        <p:sp>
          <p:nvSpPr>
            <p:cNvPr id="74" name="テキスト ボックス 73"/>
            <p:cNvSpPr txBox="1"/>
            <p:nvPr/>
          </p:nvSpPr>
          <p:spPr>
            <a:xfrm>
              <a:off x="2361285" y="3826231"/>
              <a:ext cx="4281536" cy="502702"/>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時差入退場の実施や直行・直帰の呼びかけ等イベント前後の感染防止の注意喚起。</a:t>
              </a:r>
            </a:p>
          </p:txBody>
        </p:sp>
        <p:sp>
          <p:nvSpPr>
            <p:cNvPr id="81" name="テキスト ボックス 80"/>
            <p:cNvSpPr txBox="1"/>
            <p:nvPr/>
          </p:nvSpPr>
          <p:spPr>
            <a:xfrm>
              <a:off x="2340280" y="2421752"/>
              <a:ext cx="4281536" cy="512961"/>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チケット購入時又は入場時の連絡先確認やアプリ等を活用した参加者の把握。</a:t>
              </a:r>
            </a:p>
          </p:txBody>
        </p:sp>
        <p:sp>
          <p:nvSpPr>
            <p:cNvPr id="84" name="テキスト ボックス 83"/>
            <p:cNvSpPr txBox="1"/>
            <p:nvPr/>
          </p:nvSpPr>
          <p:spPr>
            <a:xfrm>
              <a:off x="2330100" y="3014944"/>
              <a:ext cx="4281536" cy="707886"/>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入場時の検温、有症状（発熱又は風邪等の症状）等を理由に入場できなかった際の払戻し措置等により、有症状者の入場を確実に防止。</a:t>
              </a:r>
            </a:p>
          </p:txBody>
        </p:sp>
      </p:grpSp>
      <p:grpSp>
        <p:nvGrpSpPr>
          <p:cNvPr id="45" name="グループ化 44"/>
          <p:cNvGrpSpPr/>
          <p:nvPr/>
        </p:nvGrpSpPr>
        <p:grpSpPr>
          <a:xfrm>
            <a:off x="297318" y="2626122"/>
            <a:ext cx="6387284" cy="2422082"/>
            <a:chOff x="290460" y="2339406"/>
            <a:chExt cx="6387284" cy="2422082"/>
          </a:xfrm>
        </p:grpSpPr>
        <p:sp>
          <p:nvSpPr>
            <p:cNvPr id="46" name="角丸四角形 45"/>
            <p:cNvSpPr/>
            <p:nvPr/>
          </p:nvSpPr>
          <p:spPr>
            <a:xfrm>
              <a:off x="1732166" y="2360158"/>
              <a:ext cx="4945578" cy="2401330"/>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49" name="角丸四角形 48"/>
            <p:cNvSpPr/>
            <p:nvPr/>
          </p:nvSpPr>
          <p:spPr>
            <a:xfrm>
              <a:off x="290460" y="2339406"/>
              <a:ext cx="1300216" cy="2422082"/>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⑤飲食の制限</a:t>
              </a:r>
            </a:p>
          </p:txBody>
        </p:sp>
        <p:sp>
          <p:nvSpPr>
            <p:cNvPr id="58" name="テキスト ボックス 57"/>
            <p:cNvSpPr txBox="1"/>
            <p:nvPr/>
          </p:nvSpPr>
          <p:spPr>
            <a:xfrm>
              <a:off x="2357890" y="2488149"/>
              <a:ext cx="4281536" cy="502702"/>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飲食時の感染防止策（飲食店に求められる感染防止策等を踏まえた十分な対策）の徹底。</a:t>
              </a:r>
            </a:p>
          </p:txBody>
        </p:sp>
        <p:sp>
          <p:nvSpPr>
            <p:cNvPr id="67" name="テキスト ボックス 66"/>
            <p:cNvSpPr txBox="1"/>
            <p:nvPr/>
          </p:nvSpPr>
          <p:spPr>
            <a:xfrm>
              <a:off x="2373642" y="3299520"/>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長時間マスクを外す飲食は、隣席への飛沫感染のリスクを高めるため、可能な限り、飲食専用エリア以外（例：観客席等）は自粛。</a:t>
              </a:r>
            </a:p>
          </p:txBody>
        </p:sp>
        <p:sp>
          <p:nvSpPr>
            <p:cNvPr id="69" name="テキスト ボックス 68"/>
            <p:cNvSpPr txBox="1"/>
            <p:nvPr/>
          </p:nvSpPr>
          <p:spPr>
            <a:xfrm>
              <a:off x="2357890" y="2978666"/>
              <a:ext cx="4281536" cy="307777"/>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飲食中以外のマスク着用の推奨。</a:t>
              </a:r>
            </a:p>
          </p:txBody>
        </p:sp>
        <p:sp>
          <p:nvSpPr>
            <p:cNvPr id="79" name="テキスト ボックス 78"/>
            <p:cNvSpPr txBox="1"/>
            <p:nvPr/>
          </p:nvSpPr>
          <p:spPr>
            <a:xfrm>
              <a:off x="2373642" y="3978804"/>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自治体等の要請に従った飲食・酒類提供の可否判断（提供する場合には飲酒に伴う大声等を防ぐ対策を検討。）。</a:t>
              </a:r>
            </a:p>
          </p:txBody>
        </p:sp>
      </p:grpSp>
      <p:grpSp>
        <p:nvGrpSpPr>
          <p:cNvPr id="94" name="グループ化 93"/>
          <p:cNvGrpSpPr/>
          <p:nvPr/>
        </p:nvGrpSpPr>
        <p:grpSpPr>
          <a:xfrm>
            <a:off x="273399" y="5123911"/>
            <a:ext cx="6411203" cy="2154038"/>
            <a:chOff x="290460" y="2313174"/>
            <a:chExt cx="6411203" cy="2154038"/>
          </a:xfrm>
        </p:grpSpPr>
        <p:sp>
          <p:nvSpPr>
            <p:cNvPr id="95" name="角丸四角形 94"/>
            <p:cNvSpPr/>
            <p:nvPr/>
          </p:nvSpPr>
          <p:spPr>
            <a:xfrm>
              <a:off x="1756085" y="2313174"/>
              <a:ext cx="4945578" cy="2139741"/>
            </a:xfrm>
            <a:prstGeom prst="roundRect">
              <a:avLst>
                <a:gd name="adj" fmla="val 611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1" lang="ja-JP" altLang="en-US" sz="1350" b="0" i="0" u="none" strike="noStrike" kern="1200" cap="none" spc="0" normalizeH="0" baseline="0" noProof="0">
                <a:ln>
                  <a:noFill/>
                </a:ln>
                <a:solidFill>
                  <a:schemeClr val="tx1"/>
                </a:solidFill>
                <a:effectLst/>
                <a:uLnTx/>
                <a:uFillTx/>
                <a:latin typeface="Calibri" panose="020F0502020204030204"/>
                <a:ea typeface="游ゴシック" panose="020B0400000000000000" pitchFamily="50" charset="-128"/>
                <a:cs typeface="+mn-cs"/>
              </a:endParaRPr>
            </a:p>
          </p:txBody>
        </p:sp>
        <p:sp>
          <p:nvSpPr>
            <p:cNvPr id="96" name="角丸四角形 95"/>
            <p:cNvSpPr/>
            <p:nvPr/>
          </p:nvSpPr>
          <p:spPr>
            <a:xfrm>
              <a:off x="290460" y="2313174"/>
              <a:ext cx="1300216" cy="2130298"/>
            </a:xfrm>
            <a:prstGeom prst="roundRect">
              <a:avLst>
                <a:gd name="adj" fmla="val 18295"/>
              </a:avLst>
            </a:prstGeom>
            <a:solidFill>
              <a:srgbClr val="FDF3ED"/>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68580" tIns="34290" rIns="68580" bIns="34290" numCol="1" spcCol="0" rtlCol="0" fromWordArt="0" anchor="ctr" anchorCtr="0" forceAA="0" compatLnSpc="1">
              <a:prstTxWarp prst="textNoShape">
                <a:avLst/>
              </a:prstTxWarp>
              <a:noAutofit/>
            </a:bodyPr>
            <a:lstStyle/>
            <a:p>
              <a:pPr>
                <a:defRPr/>
              </a:pPr>
              <a:r>
                <a:rPr kumimoji="1" lang="ja-JP" altLang="en-US" sz="1600" b="1" dirty="0">
                  <a:solidFill>
                    <a:schemeClr val="tx1"/>
                  </a:solidFill>
                  <a:latin typeface="メイリオ" panose="020B0604030504040204" pitchFamily="50" charset="-128"/>
                  <a:ea typeface="メイリオ" panose="020B0604030504040204" pitchFamily="50" charset="-128"/>
                </a:rPr>
                <a:t>⑥出演者等の感染対策</a:t>
              </a:r>
            </a:p>
          </p:txBody>
        </p:sp>
        <p:sp>
          <p:nvSpPr>
            <p:cNvPr id="98" name="テキスト ボックス 97"/>
            <p:cNvSpPr txBox="1"/>
            <p:nvPr/>
          </p:nvSpPr>
          <p:spPr>
            <a:xfrm>
              <a:off x="2354019" y="2379836"/>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有症状者（発熱又は風邪等の症状を呈する者）は出演・練習を控えるなど日常から出演者やスタッフ等の健康管理を徹底する。</a:t>
              </a:r>
            </a:p>
          </p:txBody>
        </p:sp>
        <p:sp>
          <p:nvSpPr>
            <p:cNvPr id="101" name="テキスト ボックス 100"/>
            <p:cNvSpPr txBox="1"/>
            <p:nvPr/>
          </p:nvSpPr>
          <p:spPr>
            <a:xfrm>
              <a:off x="2337732" y="3062049"/>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練習時等、イベント開催前も含め、声を発出する出演者やスタッフ等の関係者間での感染リスクに対処する。</a:t>
              </a:r>
            </a:p>
          </p:txBody>
        </p:sp>
        <p:sp>
          <p:nvSpPr>
            <p:cNvPr id="102" name="テキスト ボックス 101"/>
            <p:cNvSpPr txBox="1"/>
            <p:nvPr/>
          </p:nvSpPr>
          <p:spPr>
            <a:xfrm>
              <a:off x="2337732" y="3749067"/>
              <a:ext cx="4281536" cy="718145"/>
            </a:xfrm>
            <a:prstGeom prst="rect">
              <a:avLst/>
            </a:prstGeom>
            <a:noFill/>
            <a:ln>
              <a:noFill/>
            </a:ln>
          </p:spPr>
          <p:txBody>
            <a:bodyPr wrap="square" rtlCol="0" anchor="b">
              <a:spAutoFit/>
            </a:bodyPr>
            <a:lstStyle/>
            <a:p>
              <a:pPr lvl="0">
                <a:lnSpc>
                  <a:spcPts val="1600"/>
                </a:lnSpc>
                <a:defRPr/>
              </a:pPr>
              <a:r>
                <a:rPr kumimoji="1" lang="ja-JP" altLang="en-US" sz="1600" b="1" dirty="0">
                  <a:latin typeface="メイリオ" panose="020B0604030504040204" pitchFamily="50" charset="-128"/>
                  <a:ea typeface="メイリオ" panose="020B0604030504040204" pitchFamily="50" charset="-128"/>
                </a:rPr>
                <a:t>出演者やスタッフ等と観客がイベント前後・休憩時間等に接触しないよう確実な措置を講じる（誘導スタッフ等必要な場合を除く。）。</a:t>
              </a:r>
            </a:p>
          </p:txBody>
        </p:sp>
      </p:grpSp>
      <p:sp>
        <p:nvSpPr>
          <p:cNvPr id="103" name="テキスト ボックス 102"/>
          <p:cNvSpPr txBox="1"/>
          <p:nvPr/>
        </p:nvSpPr>
        <p:spPr>
          <a:xfrm>
            <a:off x="6308737" y="9584918"/>
            <a:ext cx="538525" cy="338554"/>
          </a:xfrm>
          <a:prstGeom prst="rect">
            <a:avLst/>
          </a:prstGeom>
          <a:noFill/>
          <a:ln>
            <a:noFill/>
          </a:ln>
        </p:spPr>
        <p:txBody>
          <a:bodyPr wrap="square" rtlCol="0" anchor="ctr">
            <a:spAutoFit/>
          </a:bodyPr>
          <a:lstStyle/>
          <a:p>
            <a:pPr algn="ctr"/>
            <a:r>
              <a:rPr kumimoji="1" lang="ja-JP" altLang="en-US" sz="1600" b="1" dirty="0">
                <a:latin typeface="メイリオ" panose="020B0604030504040204" pitchFamily="50" charset="-128"/>
                <a:ea typeface="メイリオ" panose="020B0604030504040204" pitchFamily="50" charset="-128"/>
              </a:rPr>
              <a:t>３</a:t>
            </a:r>
            <a:endParaRPr kumimoji="1" lang="en-US" altLang="ja-JP" sz="1600" b="1" dirty="0">
              <a:latin typeface="メイリオ" panose="020B0604030504040204" pitchFamily="50" charset="-128"/>
              <a:ea typeface="メイリオ" panose="020B0604030504040204" pitchFamily="50" charset="-128"/>
            </a:endParaRPr>
          </a:p>
        </p:txBody>
      </p:sp>
      <p:sp>
        <p:nvSpPr>
          <p:cNvPr id="42" name="テキスト ボックス 41"/>
          <p:cNvSpPr txBox="1"/>
          <p:nvPr/>
        </p:nvSpPr>
        <p:spPr>
          <a:xfrm>
            <a:off x="3774687" y="493957"/>
            <a:ext cx="3197614" cy="338554"/>
          </a:xfrm>
          <a:prstGeom prst="rect">
            <a:avLst/>
          </a:prstGeom>
          <a:noFill/>
        </p:spPr>
        <p:txBody>
          <a:bodyPr wrap="square" rtlCol="0">
            <a:spAutoFit/>
          </a:bodyPr>
          <a:lstStyle/>
          <a:p>
            <a:pPr algn="ctr"/>
            <a:r>
              <a:rPr kumimoji="1" lang="en-US" altLang="ja-JP" sz="1600" b="1" dirty="0">
                <a:latin typeface="メイリオ" panose="020B0604030504040204" pitchFamily="50" charset="-128"/>
                <a:ea typeface="メイリオ" panose="020B0604030504040204" pitchFamily="50" charset="-128"/>
              </a:rPr>
              <a:t>【</a:t>
            </a:r>
            <a:r>
              <a:rPr kumimoji="1" lang="ja-JP" altLang="en-US" sz="1600" b="1" dirty="0">
                <a:latin typeface="メイリオ" panose="020B0604030504040204" pitchFamily="50" charset="-128"/>
                <a:ea typeface="メイリオ" panose="020B0604030504040204" pitchFamily="50" charset="-128"/>
              </a:rPr>
              <a:t>第１版（令和３年</a:t>
            </a:r>
            <a:r>
              <a:rPr kumimoji="1" lang="en-US" altLang="ja-JP" sz="1600" b="1" dirty="0">
                <a:latin typeface="メイリオ" panose="020B0604030504040204" pitchFamily="50" charset="-128"/>
                <a:ea typeface="メイリオ" panose="020B0604030504040204" pitchFamily="50" charset="-128"/>
              </a:rPr>
              <a:t>11</a:t>
            </a:r>
            <a:r>
              <a:rPr kumimoji="1" lang="ja-JP" altLang="en-US" sz="1600" b="1" dirty="0">
                <a:latin typeface="メイリオ" panose="020B0604030504040204" pitchFamily="50" charset="-128"/>
                <a:ea typeface="メイリオ" panose="020B0604030504040204" pitchFamily="50" charset="-128"/>
              </a:rPr>
              <a:t>月版）</a:t>
            </a:r>
            <a:r>
              <a:rPr kumimoji="1" lang="en-US" altLang="ja-JP" sz="1600" b="1" dirty="0">
                <a:latin typeface="メイリオ" panose="020B0604030504040204" pitchFamily="50" charset="-128"/>
                <a:ea typeface="メイリオ" panose="020B0604030504040204" pitchFamily="50" charset="-128"/>
              </a:rPr>
              <a:t>】</a:t>
            </a:r>
            <a:endParaRPr kumimoji="1" lang="ja-JP" altLang="en-US" sz="1600" b="1" dirty="0">
              <a:latin typeface="メイリオ" panose="020B0604030504040204" pitchFamily="50" charset="-128"/>
              <a:ea typeface="メイリオ" panose="020B0604030504040204" pitchFamily="50" charset="-128"/>
            </a:endParaRPr>
          </a:p>
        </p:txBody>
      </p:sp>
      <p:sp>
        <p:nvSpPr>
          <p:cNvPr id="43" name="テキスト ボックス 42"/>
          <p:cNvSpPr txBox="1"/>
          <p:nvPr/>
        </p:nvSpPr>
        <p:spPr>
          <a:xfrm>
            <a:off x="151128" y="9478145"/>
            <a:ext cx="6467366" cy="502702"/>
          </a:xfrm>
          <a:prstGeom prst="rect">
            <a:avLst/>
          </a:prstGeom>
          <a:noFill/>
          <a:ln>
            <a:noFill/>
          </a:ln>
        </p:spPr>
        <p:txBody>
          <a:bodyPr wrap="square" rtlCol="0" anchor="ctr">
            <a:spAutoFit/>
          </a:bodyPr>
          <a:lstStyle/>
          <a:p>
            <a:pPr>
              <a:lnSpc>
                <a:spcPts val="1600"/>
              </a:lnSpc>
            </a:pPr>
            <a:r>
              <a:rPr kumimoji="1" lang="ja-JP" altLang="en-US" sz="1400" b="1" dirty="0">
                <a:latin typeface="メイリオ" panose="020B0604030504040204" pitchFamily="50" charset="-128"/>
                <a:ea typeface="メイリオ" panose="020B0604030504040204" pitchFamily="50" charset="-128"/>
              </a:rPr>
              <a:t>上記に加え、各業界が定める業種別ガイドライン（該当する業種において策定されている場合）を遵守すること。</a:t>
            </a:r>
            <a:endParaRPr kumimoji="1" lang="en-US" altLang="ja-JP" sz="1400" b="1" dirty="0">
              <a:latin typeface="メイリオ" panose="020B0604030504040204" pitchFamily="50" charset="-128"/>
              <a:ea typeface="メイリオ" panose="020B0604030504040204" pitchFamily="50" charset="-128"/>
            </a:endParaRPr>
          </a:p>
        </p:txBody>
      </p:sp>
      <p:sp>
        <p:nvSpPr>
          <p:cNvPr id="44" name="正方形/長方形 43">
            <a:extLst>
              <a:ext uri="{FF2B5EF4-FFF2-40B4-BE49-F238E27FC236}">
                <a16:creationId xmlns:a16="http://schemas.microsoft.com/office/drawing/2014/main" id="{C1109994-119E-4C89-BC8B-F05FEE48C2A8}"/>
              </a:ext>
            </a:extLst>
          </p:cNvPr>
          <p:cNvSpPr/>
          <p:nvPr/>
        </p:nvSpPr>
        <p:spPr>
          <a:xfrm>
            <a:off x="1907468" y="5290799"/>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47" name="正方形/長方形 46">
            <a:extLst>
              <a:ext uri="{FF2B5EF4-FFF2-40B4-BE49-F238E27FC236}">
                <a16:creationId xmlns:a16="http://schemas.microsoft.com/office/drawing/2014/main" id="{E721C879-5FD4-4A95-9CAC-688AF65CB2B6}"/>
              </a:ext>
            </a:extLst>
          </p:cNvPr>
          <p:cNvSpPr/>
          <p:nvPr/>
        </p:nvSpPr>
        <p:spPr>
          <a:xfrm>
            <a:off x="1907468" y="5887994"/>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48" name="正方形/長方形 47">
            <a:extLst>
              <a:ext uri="{FF2B5EF4-FFF2-40B4-BE49-F238E27FC236}">
                <a16:creationId xmlns:a16="http://schemas.microsoft.com/office/drawing/2014/main" id="{8C5E4ED5-3707-40F7-8115-2727D1A7CEB2}"/>
              </a:ext>
            </a:extLst>
          </p:cNvPr>
          <p:cNvSpPr/>
          <p:nvPr/>
        </p:nvSpPr>
        <p:spPr>
          <a:xfrm>
            <a:off x="1907468" y="6581433"/>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1" name="正方形/長方形 50">
            <a:extLst>
              <a:ext uri="{FF2B5EF4-FFF2-40B4-BE49-F238E27FC236}">
                <a16:creationId xmlns:a16="http://schemas.microsoft.com/office/drawing/2014/main" id="{950D3902-4986-4449-A536-267FD60C9E36}"/>
              </a:ext>
            </a:extLst>
          </p:cNvPr>
          <p:cNvSpPr/>
          <p:nvPr/>
        </p:nvSpPr>
        <p:spPr>
          <a:xfrm>
            <a:off x="1899081" y="7508607"/>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2" name="正方形/長方形 51">
            <a:extLst>
              <a:ext uri="{FF2B5EF4-FFF2-40B4-BE49-F238E27FC236}">
                <a16:creationId xmlns:a16="http://schemas.microsoft.com/office/drawing/2014/main" id="{DF6CBCF3-5C9F-48F0-A016-C0ED2C1CE65C}"/>
              </a:ext>
            </a:extLst>
          </p:cNvPr>
          <p:cNvSpPr/>
          <p:nvPr/>
        </p:nvSpPr>
        <p:spPr>
          <a:xfrm>
            <a:off x="1905849" y="8067892"/>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3" name="正方形/長方形 52">
            <a:extLst>
              <a:ext uri="{FF2B5EF4-FFF2-40B4-BE49-F238E27FC236}">
                <a16:creationId xmlns:a16="http://schemas.microsoft.com/office/drawing/2014/main" id="{5D65135A-FE50-4A57-B0CF-426FB0BA1BC3}"/>
              </a:ext>
            </a:extLst>
          </p:cNvPr>
          <p:cNvSpPr/>
          <p:nvPr/>
        </p:nvSpPr>
        <p:spPr>
          <a:xfrm>
            <a:off x="1905849" y="8846421"/>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4" name="正方形/長方形 53">
            <a:extLst>
              <a:ext uri="{FF2B5EF4-FFF2-40B4-BE49-F238E27FC236}">
                <a16:creationId xmlns:a16="http://schemas.microsoft.com/office/drawing/2014/main" id="{1AF58AA8-8132-4A80-9BF0-40D7D0FCA68B}"/>
              </a:ext>
            </a:extLst>
          </p:cNvPr>
          <p:cNvSpPr/>
          <p:nvPr/>
        </p:nvSpPr>
        <p:spPr>
          <a:xfrm>
            <a:off x="1899081" y="2795101"/>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5" name="正方形/長方形 54">
            <a:extLst>
              <a:ext uri="{FF2B5EF4-FFF2-40B4-BE49-F238E27FC236}">
                <a16:creationId xmlns:a16="http://schemas.microsoft.com/office/drawing/2014/main" id="{DF023BC7-7439-4836-B792-8810C013C55F}"/>
              </a:ext>
            </a:extLst>
          </p:cNvPr>
          <p:cNvSpPr/>
          <p:nvPr/>
        </p:nvSpPr>
        <p:spPr>
          <a:xfrm>
            <a:off x="1910560" y="3295285"/>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6" name="正方形/長方形 55">
            <a:extLst>
              <a:ext uri="{FF2B5EF4-FFF2-40B4-BE49-F238E27FC236}">
                <a16:creationId xmlns:a16="http://schemas.microsoft.com/office/drawing/2014/main" id="{10D6C93F-1EAD-4BA2-8E10-EC67669D5406}"/>
              </a:ext>
            </a:extLst>
          </p:cNvPr>
          <p:cNvSpPr/>
          <p:nvPr/>
        </p:nvSpPr>
        <p:spPr>
          <a:xfrm>
            <a:off x="1915762" y="3747601"/>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
        <p:nvSpPr>
          <p:cNvPr id="57" name="正方形/長方形 56">
            <a:extLst>
              <a:ext uri="{FF2B5EF4-FFF2-40B4-BE49-F238E27FC236}">
                <a16:creationId xmlns:a16="http://schemas.microsoft.com/office/drawing/2014/main" id="{4D182451-0A1B-42E2-9640-0C1D92332B10}"/>
              </a:ext>
            </a:extLst>
          </p:cNvPr>
          <p:cNvSpPr/>
          <p:nvPr/>
        </p:nvSpPr>
        <p:spPr>
          <a:xfrm>
            <a:off x="1905849" y="4349638"/>
            <a:ext cx="288000" cy="254191"/>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b="1" dirty="0">
                <a:solidFill>
                  <a:schemeClr val="tx1"/>
                </a:solidFill>
              </a:rPr>
              <a:t>✓</a:t>
            </a:r>
          </a:p>
        </p:txBody>
      </p:sp>
    </p:spTree>
    <p:extLst>
      <p:ext uri="{BB962C8B-B14F-4D97-AF65-F5344CB8AC3E}">
        <p14:creationId xmlns:p14="http://schemas.microsoft.com/office/powerpoint/2010/main" val="746402909"/>
      </p:ext>
    </p:extLst>
  </p:cSld>
  <p:clrMapOvr>
    <a:masterClrMapping/>
  </p:clrMapOvr>
</p:sld>
</file>

<file path=ppt/theme/theme1.xml><?xml version="1.0" encoding="utf-8"?>
<a:theme xmlns:a="http://schemas.openxmlformats.org/drawingml/2006/main" name="Office テーマ">
  <a:themeElements>
    <a:clrScheme name="Office テーマ">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テーマ">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テーマ">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3925</TotalTime>
  <Words>1169</Words>
  <Application>Microsoft Office PowerPoint</Application>
  <PresentationFormat>A4 210 x 297 mm</PresentationFormat>
  <Paragraphs>126</Paragraphs>
  <Slides>3</Slides>
  <Notes>1</Notes>
  <HiddenSlides>0</HiddenSlides>
  <MMClips>0</MMClips>
  <ScaleCrop>false</ScaleCrop>
  <HeadingPairs>
    <vt:vector size="6" baseType="variant">
      <vt:variant>
        <vt:lpstr>使用されているフォント</vt:lpstr>
      </vt:variant>
      <vt:variant>
        <vt:i4>6</vt:i4>
      </vt:variant>
      <vt:variant>
        <vt:lpstr>テーマ</vt:lpstr>
      </vt:variant>
      <vt:variant>
        <vt:i4>1</vt:i4>
      </vt:variant>
      <vt:variant>
        <vt:lpstr>スライド タイトル</vt:lpstr>
      </vt:variant>
      <vt:variant>
        <vt:i4>3</vt:i4>
      </vt:variant>
    </vt:vector>
  </HeadingPairs>
  <TitlesOfParts>
    <vt:vector size="10" baseType="lpstr">
      <vt:lpstr>メイリオ</vt:lpstr>
      <vt:lpstr>游ゴシック</vt:lpstr>
      <vt:lpstr>游ゴシック Light</vt:lpstr>
      <vt:lpstr>Arial</vt:lpstr>
      <vt:lpstr>Calibri</vt:lpstr>
      <vt:lpstr>Calibri Light</vt:lpstr>
      <vt:lpstr>Office テーマ</vt:lpstr>
      <vt:lpstr>PowerPoint プレゼンテーション</vt:lpstr>
      <vt:lpstr>PowerPoint プレゼンテーション</vt:lpstr>
      <vt:lpstr>PowerPoint プレゼンテーション</vt:lpstr>
    </vt:vector>
  </TitlesOfParts>
  <Company>内閣府</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寺井 大貴（新型インフル・国際感染症室）</dc:creator>
  <cp:lastModifiedBy>kakubari</cp:lastModifiedBy>
  <cp:revision>580</cp:revision>
  <cp:lastPrinted>2021-11-05T07:30:46Z</cp:lastPrinted>
  <dcterms:created xsi:type="dcterms:W3CDTF">2021-06-21T06:44:25Z</dcterms:created>
  <dcterms:modified xsi:type="dcterms:W3CDTF">2022-10-28T07:43:43Z</dcterms:modified>
</cp:coreProperties>
</file>