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Lst>
  <p:sldSz cx="9906000" cy="6858000" type="A4"/>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15" autoAdjust="0"/>
    <p:restoredTop sz="94660"/>
  </p:normalViewPr>
  <p:slideViewPr>
    <p:cSldViewPr snapToGrid="0">
      <p:cViewPr varScale="1">
        <p:scale>
          <a:sx n="87" d="100"/>
          <a:sy n="87" d="100"/>
        </p:scale>
        <p:origin x="90" y="37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3"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tableStyles" Target="tableStyles.xml"/><Relationship Id="rId5" Type="http://schemas.openxmlformats.org/officeDocument/2006/relationships/theme" Target="theme/theme1.xml"/><Relationship Id="rId4"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Title 1"/>
          <p:cNvSpPr>
            <a:spLocks noGrp="1"/>
          </p:cNvSpPr>
          <p:nvPr>
            <p:ph type="ctrTitle"/>
          </p:nvPr>
        </p:nvSpPr>
        <p:spPr>
          <a:xfrm>
            <a:off x="742950" y="1122363"/>
            <a:ext cx="8420100" cy="2387600"/>
          </a:xfrm>
        </p:spPr>
        <p:txBody>
          <a:bodyPr anchor="b"/>
          <a:lstStyle>
            <a:lvl1pPr algn="ctr">
              <a:defRPr sz="6000"/>
            </a:lvl1pPr>
          </a:lstStyle>
          <a:p>
            <a:r>
              <a:rPr lang="ja-JP" altLang="en-US"/>
              <a:t>マスター タイトルの書式設定</a:t>
            </a:r>
            <a:endParaRPr lang="en-US" dirty="0"/>
          </a:p>
        </p:txBody>
      </p:sp>
      <p:sp>
        <p:nvSpPr>
          <p:cNvPr id="3" name="Subtitle 2"/>
          <p:cNvSpPr>
            <a:spLocks noGrp="1"/>
          </p:cNvSpPr>
          <p:nvPr>
            <p:ph type="subTitle" idx="1"/>
          </p:nvPr>
        </p:nvSpPr>
        <p:spPr>
          <a:xfrm>
            <a:off x="1238250" y="3602038"/>
            <a:ext cx="74295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ja-JP" altLang="en-US"/>
              <a:t>マスター サブタイトルの書式設定</a:t>
            </a:r>
            <a:endParaRPr lang="en-US" dirty="0"/>
          </a:p>
        </p:txBody>
      </p:sp>
      <p:sp>
        <p:nvSpPr>
          <p:cNvPr id="4" name="Date Placeholder 3"/>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420589340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9211721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Title 1"/>
          <p:cNvSpPr>
            <a:spLocks noGrp="1"/>
          </p:cNvSpPr>
          <p:nvPr>
            <p:ph type="title"/>
          </p:nvPr>
        </p:nvSpPr>
        <p:spPr>
          <a:xfrm>
            <a:off x="675879" y="1709740"/>
            <a:ext cx="8543925" cy="2852737"/>
          </a:xfrm>
        </p:spPr>
        <p:txBody>
          <a:bodyPr anchor="b"/>
          <a:lstStyle>
            <a:lvl1pPr>
              <a:defRPr sz="6000"/>
            </a:lvl1pPr>
          </a:lstStyle>
          <a:p>
            <a:r>
              <a:rPr lang="ja-JP" altLang="en-US"/>
              <a:t>マスター タイトルの書式設定</a:t>
            </a:r>
            <a:endParaRPr lang="en-US" dirty="0"/>
          </a:p>
        </p:txBody>
      </p:sp>
      <p:sp>
        <p:nvSpPr>
          <p:cNvPr id="3" name="Text Placeholder 2"/>
          <p:cNvSpPr>
            <a:spLocks noGrp="1"/>
          </p:cNvSpPr>
          <p:nvPr>
            <p:ph type="body" idx="1"/>
          </p:nvPr>
        </p:nvSpPr>
        <p:spPr>
          <a:xfrm>
            <a:off x="675879" y="4589465"/>
            <a:ext cx="8543925"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ja-JP" altLang="en-US"/>
              <a:t>マスター テキストの書式設定</a:t>
            </a:r>
          </a:p>
        </p:txBody>
      </p:sp>
      <p:sp>
        <p:nvSpPr>
          <p:cNvPr id="4" name="Date Placeholder 3"/>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2223372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sz="half" idx="1"/>
          </p:nvPr>
        </p:nvSpPr>
        <p:spPr>
          <a:xfrm>
            <a:off x="681038" y="1825625"/>
            <a:ext cx="4210050" cy="435133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Content Placeholder 3"/>
          <p:cNvSpPr>
            <a:spLocks noGrp="1"/>
          </p:cNvSpPr>
          <p:nvPr>
            <p:ph sz="half" idx="2"/>
          </p:nvPr>
        </p:nvSpPr>
        <p:spPr>
          <a:xfrm>
            <a:off x="5014913" y="1825625"/>
            <a:ext cx="4210050" cy="435133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Date Placeholder 4"/>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39098840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Title 1"/>
          <p:cNvSpPr>
            <a:spLocks noGrp="1"/>
          </p:cNvSpPr>
          <p:nvPr>
            <p:ph type="title"/>
          </p:nvPr>
        </p:nvSpPr>
        <p:spPr>
          <a:xfrm>
            <a:off x="682328" y="365127"/>
            <a:ext cx="8543925" cy="1325563"/>
          </a:xfrm>
        </p:spPr>
        <p:txBody>
          <a:bodyPr/>
          <a:lstStyle/>
          <a:p>
            <a:r>
              <a:rPr lang="ja-JP" altLang="en-US"/>
              <a:t>マスター タイトルの書式設定</a:t>
            </a:r>
            <a:endParaRPr lang="en-US" dirty="0"/>
          </a:p>
        </p:txBody>
      </p:sp>
      <p:sp>
        <p:nvSpPr>
          <p:cNvPr id="3" name="Text Placeholder 2"/>
          <p:cNvSpPr>
            <a:spLocks noGrp="1"/>
          </p:cNvSpPr>
          <p:nvPr>
            <p:ph type="body" idx="1"/>
          </p:nvPr>
        </p:nvSpPr>
        <p:spPr>
          <a:xfrm>
            <a:off x="682329" y="1681163"/>
            <a:ext cx="4190702"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4" name="Content Placeholder 3"/>
          <p:cNvSpPr>
            <a:spLocks noGrp="1"/>
          </p:cNvSpPr>
          <p:nvPr>
            <p:ph sz="half" idx="2"/>
          </p:nvPr>
        </p:nvSpPr>
        <p:spPr>
          <a:xfrm>
            <a:off x="682329" y="2505075"/>
            <a:ext cx="4190702" cy="368458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Text Placeholder 4"/>
          <p:cNvSpPr>
            <a:spLocks noGrp="1"/>
          </p:cNvSpPr>
          <p:nvPr>
            <p:ph type="body" sz="quarter" idx="3"/>
          </p:nvPr>
        </p:nvSpPr>
        <p:spPr>
          <a:xfrm>
            <a:off x="5014913" y="1681163"/>
            <a:ext cx="4211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6" name="Content Placeholder 5"/>
          <p:cNvSpPr>
            <a:spLocks noGrp="1"/>
          </p:cNvSpPr>
          <p:nvPr>
            <p:ph sz="quarter" idx="4"/>
          </p:nvPr>
        </p:nvSpPr>
        <p:spPr>
          <a:xfrm>
            <a:off x="5014913" y="2505075"/>
            <a:ext cx="4211340" cy="3684588"/>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7" name="Date Placeholder 6"/>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8" name="Footer Placeholder 7"/>
          <p:cNvSpPr>
            <a:spLocks noGrp="1"/>
          </p:cNvSpPr>
          <p:nvPr>
            <p:ph type="ftr" sz="quarter" idx="11"/>
          </p:nvPr>
        </p:nvSpPr>
        <p:spPr/>
        <p:txBody>
          <a:bodyPr/>
          <a:lstStyle/>
          <a:p>
            <a:endParaRPr kumimoji="1" lang="ja-JP" altLang="en-US"/>
          </a:p>
        </p:txBody>
      </p:sp>
      <p:sp>
        <p:nvSpPr>
          <p:cNvPr id="9" name="Slide Number Placeholder 8"/>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16351580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Date Placeholder 2"/>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4" name="Footer Placeholder 3"/>
          <p:cNvSpPr>
            <a:spLocks noGrp="1"/>
          </p:cNvSpPr>
          <p:nvPr>
            <p:ph type="ftr" sz="quarter" idx="11"/>
          </p:nvPr>
        </p:nvSpPr>
        <p:spPr/>
        <p:txBody>
          <a:bodyPr/>
          <a:lstStyle/>
          <a:p>
            <a:endParaRPr kumimoji="1" lang="ja-JP" altLang="en-US"/>
          </a:p>
        </p:txBody>
      </p:sp>
      <p:sp>
        <p:nvSpPr>
          <p:cNvPr id="5" name="Slide Number Placeholder 4"/>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269687352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3" name="Footer Placeholder 2"/>
          <p:cNvSpPr>
            <a:spLocks noGrp="1"/>
          </p:cNvSpPr>
          <p:nvPr>
            <p:ph type="ftr" sz="quarter" idx="11"/>
          </p:nvPr>
        </p:nvSpPr>
        <p:spPr/>
        <p:txBody>
          <a:bodyPr/>
          <a:lstStyle/>
          <a:p>
            <a:endParaRPr kumimoji="1" lang="ja-JP" altLang="en-US"/>
          </a:p>
        </p:txBody>
      </p:sp>
      <p:sp>
        <p:nvSpPr>
          <p:cNvPr id="4" name="Slide Number Placeholder 3"/>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362790079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Title 1"/>
          <p:cNvSpPr>
            <a:spLocks noGrp="1"/>
          </p:cNvSpPr>
          <p:nvPr>
            <p:ph type="title"/>
          </p:nvPr>
        </p:nvSpPr>
        <p:spPr>
          <a:xfrm>
            <a:off x="682328" y="457200"/>
            <a:ext cx="3194943" cy="1600200"/>
          </a:xfrm>
        </p:spPr>
        <p:txBody>
          <a:bodyPr anchor="b"/>
          <a:lstStyle>
            <a:lvl1pPr>
              <a:defRPr sz="3200"/>
            </a:lvl1pPr>
          </a:lstStyle>
          <a:p>
            <a:r>
              <a:rPr lang="ja-JP" altLang="en-US"/>
              <a:t>マスター タイトルの書式設定</a:t>
            </a:r>
            <a:endParaRPr lang="en-US" dirty="0"/>
          </a:p>
        </p:txBody>
      </p:sp>
      <p:sp>
        <p:nvSpPr>
          <p:cNvPr id="3" name="Content Placeholder 2"/>
          <p:cNvSpPr>
            <a:spLocks noGrp="1"/>
          </p:cNvSpPr>
          <p:nvPr>
            <p:ph idx="1"/>
          </p:nvPr>
        </p:nvSpPr>
        <p:spPr>
          <a:xfrm>
            <a:off x="4211340" y="987427"/>
            <a:ext cx="5014913"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Text Placeholder 3"/>
          <p:cNvSpPr>
            <a:spLocks noGrp="1"/>
          </p:cNvSpPr>
          <p:nvPr>
            <p:ph type="body" sz="half" idx="2"/>
          </p:nvPr>
        </p:nvSpPr>
        <p:spPr>
          <a:xfrm>
            <a:off x="682328" y="2057400"/>
            <a:ext cx="3194943"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24413652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Title 1"/>
          <p:cNvSpPr>
            <a:spLocks noGrp="1"/>
          </p:cNvSpPr>
          <p:nvPr>
            <p:ph type="title"/>
          </p:nvPr>
        </p:nvSpPr>
        <p:spPr>
          <a:xfrm>
            <a:off x="682328" y="457200"/>
            <a:ext cx="3194943" cy="1600200"/>
          </a:xfrm>
        </p:spPr>
        <p:txBody>
          <a:bodyPr anchor="b"/>
          <a:lstStyle>
            <a:lvl1pPr>
              <a:defRPr sz="3200"/>
            </a:lvl1pPr>
          </a:lstStyle>
          <a:p>
            <a:r>
              <a:rPr lang="ja-JP" altLang="en-US"/>
              <a:t>マスター タイトルの書式設定</a:t>
            </a:r>
            <a:endParaRPr lang="en-US" dirty="0"/>
          </a:p>
        </p:txBody>
      </p:sp>
      <p:sp>
        <p:nvSpPr>
          <p:cNvPr id="3" name="Picture Placeholder 2"/>
          <p:cNvSpPr>
            <a:spLocks noGrp="1" noChangeAspect="1"/>
          </p:cNvSpPr>
          <p:nvPr>
            <p:ph type="pic" idx="1"/>
          </p:nvPr>
        </p:nvSpPr>
        <p:spPr>
          <a:xfrm>
            <a:off x="4211340" y="987427"/>
            <a:ext cx="5014913"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ja-JP" altLang="en-US"/>
              <a:t>アイコンをクリックして図を追加</a:t>
            </a:r>
            <a:endParaRPr lang="en-US" dirty="0"/>
          </a:p>
        </p:txBody>
      </p:sp>
      <p:sp>
        <p:nvSpPr>
          <p:cNvPr id="4" name="Text Placeholder 3"/>
          <p:cNvSpPr>
            <a:spLocks noGrp="1"/>
          </p:cNvSpPr>
          <p:nvPr>
            <p:ph type="body" sz="half" idx="2"/>
          </p:nvPr>
        </p:nvSpPr>
        <p:spPr>
          <a:xfrm>
            <a:off x="682328" y="2057400"/>
            <a:ext cx="3194943"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184996471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Vertical Text Placeholder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169235360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088982" y="365125"/>
            <a:ext cx="2135981" cy="5811838"/>
          </a:xfrm>
        </p:spPr>
        <p:txBody>
          <a:bodyPr vert="eaVert"/>
          <a:lstStyle/>
          <a:p>
            <a:r>
              <a:rPr lang="ja-JP" altLang="en-US"/>
              <a:t>マスター タイトルの書式設定</a:t>
            </a:r>
            <a:endParaRPr lang="en-US" dirty="0"/>
          </a:p>
        </p:txBody>
      </p:sp>
      <p:sp>
        <p:nvSpPr>
          <p:cNvPr id="3" name="Vertical Text Placeholder 2"/>
          <p:cNvSpPr>
            <a:spLocks noGrp="1"/>
          </p:cNvSpPr>
          <p:nvPr>
            <p:ph type="body" orient="vert" idx="1"/>
          </p:nvPr>
        </p:nvSpPr>
        <p:spPr>
          <a:xfrm>
            <a:off x="681038" y="365125"/>
            <a:ext cx="6284119" cy="5811838"/>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0511C2A7-995D-422E-8C7C-CBBE12ED2357}" type="datetimeFigureOut">
              <a:rPr kumimoji="1" lang="ja-JP" altLang="en-US" smtClean="0"/>
              <a:t>2020/2/28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146474770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81038" y="365127"/>
            <a:ext cx="8543925" cy="1325563"/>
          </a:xfrm>
          <a:prstGeom prst="rect">
            <a:avLst/>
          </a:prstGeom>
        </p:spPr>
        <p:txBody>
          <a:bodyPr vert="horz" lIns="91440" tIns="45720" rIns="91440" bIns="45720" rtlCol="0" anchor="ctr">
            <a:normAutofit/>
          </a:bodyPr>
          <a:lstStyle/>
          <a:p>
            <a:r>
              <a:rPr lang="ja-JP" altLang="en-US"/>
              <a:t>マスター タイトルの書式設定</a:t>
            </a:r>
            <a:endParaRPr lang="en-US" dirty="0"/>
          </a:p>
        </p:txBody>
      </p:sp>
      <p:sp>
        <p:nvSpPr>
          <p:cNvPr id="3" name="Text Placeholder 2"/>
          <p:cNvSpPr>
            <a:spLocks noGrp="1"/>
          </p:cNvSpPr>
          <p:nvPr>
            <p:ph type="body" idx="1"/>
          </p:nvPr>
        </p:nvSpPr>
        <p:spPr>
          <a:xfrm>
            <a:off x="681038" y="1825625"/>
            <a:ext cx="8543925" cy="4351338"/>
          </a:xfrm>
          <a:prstGeom prst="rect">
            <a:avLst/>
          </a:prstGeom>
        </p:spPr>
        <p:txBody>
          <a:bodyPr vert="horz" lIns="91440" tIns="45720" rIns="91440" bIns="45720" rtlCol="0">
            <a:normAutofit/>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2"/>
          </p:nvPr>
        </p:nvSpPr>
        <p:spPr>
          <a:xfrm>
            <a:off x="681038" y="6356352"/>
            <a:ext cx="222885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511C2A7-995D-422E-8C7C-CBBE12ED2357}" type="datetimeFigureOut">
              <a:rPr kumimoji="1" lang="ja-JP" altLang="en-US" smtClean="0"/>
              <a:t>2020/2/28</a:t>
            </a:fld>
            <a:endParaRPr kumimoji="1" lang="ja-JP" altLang="en-US"/>
          </a:p>
        </p:txBody>
      </p:sp>
      <p:sp>
        <p:nvSpPr>
          <p:cNvPr id="5" name="Footer Placeholder 4"/>
          <p:cNvSpPr>
            <a:spLocks noGrp="1"/>
          </p:cNvSpPr>
          <p:nvPr>
            <p:ph type="ftr" sz="quarter" idx="3"/>
          </p:nvPr>
        </p:nvSpPr>
        <p:spPr>
          <a:xfrm>
            <a:off x="3281363" y="6356352"/>
            <a:ext cx="3343275"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kumimoji="1" lang="ja-JP" altLang="en-US"/>
          </a:p>
        </p:txBody>
      </p:sp>
      <p:sp>
        <p:nvSpPr>
          <p:cNvPr id="6" name="Slide Number Placeholder 5"/>
          <p:cNvSpPr>
            <a:spLocks noGrp="1"/>
          </p:cNvSpPr>
          <p:nvPr>
            <p:ph type="sldNum" sz="quarter" idx="4"/>
          </p:nvPr>
        </p:nvSpPr>
        <p:spPr>
          <a:xfrm>
            <a:off x="6996113" y="6356352"/>
            <a:ext cx="222885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50ACE43-86A7-4CC8-8243-505A08B18AB8}" type="slidenum">
              <a:rPr kumimoji="1" lang="ja-JP" altLang="en-US" smtClean="0"/>
              <a:t>‹#›</a:t>
            </a:fld>
            <a:endParaRPr kumimoji="1" lang="ja-JP" altLang="en-US"/>
          </a:p>
        </p:txBody>
      </p:sp>
    </p:spTree>
    <p:extLst>
      <p:ext uri="{BB962C8B-B14F-4D97-AF65-F5344CB8AC3E}">
        <p14:creationId xmlns:p14="http://schemas.microsoft.com/office/powerpoint/2010/main" val="113420423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p:bodyStyle>
    <p:otherStyle>
      <a:defPPr>
        <a:defRPr lang="en-US"/>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正方形/長方形 3">
            <a:extLst>
              <a:ext uri="{FF2B5EF4-FFF2-40B4-BE49-F238E27FC236}">
                <a16:creationId xmlns:a16="http://schemas.microsoft.com/office/drawing/2014/main" id="{C8EB917A-EA1D-4F27-8F67-ECFBCC3B47D1}"/>
              </a:ext>
            </a:extLst>
          </p:cNvPr>
          <p:cNvSpPr/>
          <p:nvPr/>
        </p:nvSpPr>
        <p:spPr>
          <a:xfrm>
            <a:off x="142620" y="361255"/>
            <a:ext cx="6926896" cy="553998"/>
          </a:xfrm>
          <a:prstGeom prst="rect">
            <a:avLst/>
          </a:prstGeom>
        </p:spPr>
        <p:txBody>
          <a:bodyPr wrap="none">
            <a:spAutoFit/>
          </a:bodyPr>
          <a:lstStyle/>
          <a:p>
            <a:pPr algn="just">
              <a:spcAft>
                <a:spcPts val="0"/>
              </a:spcAft>
            </a:pPr>
            <a:r>
              <a:rPr lang="en-US" altLang="ja-JP" sz="3000" b="1" kern="100" dirty="0" err="1">
                <a:solidFill>
                  <a:srgbClr val="0070C0"/>
                </a:solidFill>
                <a:latin typeface="Arial" panose="020B0604020202020204" pitchFamily="34" charset="0"/>
                <a:ea typeface="PMingLiU" panose="02020500000000000000" pitchFamily="18" charset="-120"/>
                <a:cs typeface="Arial" panose="020B0604020202020204" pitchFamily="34" charset="0"/>
              </a:rPr>
              <a:t>Gửi</a:t>
            </a:r>
            <a:r>
              <a:rPr lang="en-US" altLang="ja-JP" sz="3000" b="1" kern="100" dirty="0">
                <a:solidFill>
                  <a:srgbClr val="0070C0"/>
                </a:solidFill>
                <a:latin typeface="Arial" panose="020B0604020202020204" pitchFamily="34" charset="0"/>
                <a:ea typeface="PMingLiU" panose="02020500000000000000" pitchFamily="18" charset="-120"/>
                <a:cs typeface="Arial" panose="020B0604020202020204" pitchFamily="34" charset="0"/>
              </a:rPr>
              <a:t> </a:t>
            </a:r>
            <a:r>
              <a:rPr lang="en-US" altLang="ja-JP" sz="3000" b="1" kern="100" dirty="0" err="1">
                <a:solidFill>
                  <a:srgbClr val="0070C0"/>
                </a:solidFill>
                <a:latin typeface="Arial" panose="020B0604020202020204" pitchFamily="34" charset="0"/>
                <a:ea typeface="PMingLiU" panose="02020500000000000000" pitchFamily="18" charset="-120"/>
                <a:cs typeface="Arial" panose="020B0604020202020204" pitchFamily="34" charset="0"/>
              </a:rPr>
              <a:t>đến</a:t>
            </a:r>
            <a:r>
              <a:rPr lang="en-US" altLang="ja-JP" sz="3000" b="1" kern="100" dirty="0">
                <a:solidFill>
                  <a:srgbClr val="0070C0"/>
                </a:solidFill>
                <a:latin typeface="Arial" panose="020B0604020202020204" pitchFamily="34" charset="0"/>
                <a:ea typeface="PMingLiU" panose="02020500000000000000" pitchFamily="18" charset="-120"/>
                <a:cs typeface="Arial" panose="020B0604020202020204" pitchFamily="34" charset="0"/>
              </a:rPr>
              <a:t> </a:t>
            </a:r>
            <a:r>
              <a:rPr lang="en-US" altLang="ja-JP" sz="3000" b="1" kern="100" dirty="0" err="1">
                <a:solidFill>
                  <a:srgbClr val="0070C0"/>
                </a:solidFill>
                <a:latin typeface="Arial" panose="020B0604020202020204" pitchFamily="34" charset="0"/>
                <a:ea typeface="PMingLiU" panose="02020500000000000000" pitchFamily="18" charset="-120"/>
                <a:cs typeface="Arial" panose="020B0604020202020204" pitchFamily="34" charset="0"/>
              </a:rPr>
              <a:t>toàn</a:t>
            </a:r>
            <a:r>
              <a:rPr lang="en-US" altLang="ja-JP" sz="3000" b="1" kern="100" dirty="0">
                <a:solidFill>
                  <a:srgbClr val="0070C0"/>
                </a:solidFill>
                <a:latin typeface="Arial" panose="020B0604020202020204" pitchFamily="34" charset="0"/>
                <a:ea typeface="PMingLiU" panose="02020500000000000000" pitchFamily="18" charset="-120"/>
                <a:cs typeface="Arial" panose="020B0604020202020204" pitchFamily="34" charset="0"/>
              </a:rPr>
              <a:t> </a:t>
            </a:r>
            <a:r>
              <a:rPr lang="en-US" altLang="ja-JP" sz="3000" b="1" kern="100" dirty="0" err="1">
                <a:solidFill>
                  <a:srgbClr val="0070C0"/>
                </a:solidFill>
                <a:latin typeface="Arial" panose="020B0604020202020204" pitchFamily="34" charset="0"/>
                <a:ea typeface="PMingLiU" panose="02020500000000000000" pitchFamily="18" charset="-120"/>
                <a:cs typeface="Arial" panose="020B0604020202020204" pitchFamily="34" charset="0"/>
              </a:rPr>
              <a:t>bộ</a:t>
            </a:r>
            <a:r>
              <a:rPr lang="en-US" altLang="ja-JP" sz="3000" b="1" kern="100" dirty="0">
                <a:solidFill>
                  <a:srgbClr val="0070C0"/>
                </a:solidFill>
                <a:latin typeface="Arial" panose="020B0604020202020204" pitchFamily="34" charset="0"/>
                <a:ea typeface="PMingLiU" panose="02020500000000000000" pitchFamily="18" charset="-120"/>
                <a:cs typeface="Arial" panose="020B0604020202020204" pitchFamily="34" charset="0"/>
              </a:rPr>
              <a:t> </a:t>
            </a:r>
            <a:r>
              <a:rPr lang="en-US" altLang="ja-JP" sz="3000" b="1" kern="100" dirty="0" err="1">
                <a:solidFill>
                  <a:srgbClr val="0070C0"/>
                </a:solidFill>
                <a:latin typeface="Arial" panose="020B0604020202020204" pitchFamily="34" charset="0"/>
                <a:ea typeface="PMingLiU" panose="02020500000000000000" pitchFamily="18" charset="-120"/>
                <a:cs typeface="Arial" panose="020B0604020202020204" pitchFamily="34" charset="0"/>
              </a:rPr>
              <a:t>công</a:t>
            </a:r>
            <a:r>
              <a:rPr lang="en-US" altLang="ja-JP" sz="3000" b="1" kern="100" dirty="0">
                <a:solidFill>
                  <a:srgbClr val="0070C0"/>
                </a:solidFill>
                <a:latin typeface="Arial" panose="020B0604020202020204" pitchFamily="34" charset="0"/>
                <a:ea typeface="PMingLiU" panose="02020500000000000000" pitchFamily="18" charset="-120"/>
                <a:cs typeface="Arial" panose="020B0604020202020204" pitchFamily="34" charset="0"/>
              </a:rPr>
              <a:t> </a:t>
            </a:r>
            <a:r>
              <a:rPr lang="en-US" altLang="ja-JP" sz="3000" b="1" kern="100" dirty="0" err="1">
                <a:solidFill>
                  <a:srgbClr val="0070C0"/>
                </a:solidFill>
                <a:latin typeface="Arial" panose="020B0604020202020204" pitchFamily="34" charset="0"/>
                <a:ea typeface="PMingLiU" panose="02020500000000000000" pitchFamily="18" charset="-120"/>
                <a:cs typeface="Arial" panose="020B0604020202020204" pitchFamily="34" charset="0"/>
              </a:rPr>
              <a:t>dân</a:t>
            </a:r>
            <a:r>
              <a:rPr lang="en-US" altLang="ja-JP" sz="3000" b="1" kern="100" dirty="0">
                <a:solidFill>
                  <a:srgbClr val="0070C0"/>
                </a:solidFill>
                <a:latin typeface="Arial" panose="020B0604020202020204" pitchFamily="34" charset="0"/>
                <a:ea typeface="PMingLiU" panose="02020500000000000000" pitchFamily="18" charset="-120"/>
                <a:cs typeface="Arial" panose="020B0604020202020204" pitchFamily="34" charset="0"/>
              </a:rPr>
              <a:t> Hokkaido </a:t>
            </a:r>
            <a:endParaRPr lang="ja-JP" altLang="ja-JP" sz="3000" b="1" kern="100" dirty="0">
              <a:solidFill>
                <a:srgbClr val="0070C0"/>
              </a:solidFill>
              <a:latin typeface="Arial" panose="020B0604020202020204" pitchFamily="34" charset="0"/>
              <a:ea typeface="游明朝" panose="02020400000000000000" pitchFamily="18" charset="-128"/>
              <a:cs typeface="Arial" panose="020B0604020202020204" pitchFamily="34" charset="0"/>
            </a:endParaRPr>
          </a:p>
        </p:txBody>
      </p:sp>
      <p:sp>
        <p:nvSpPr>
          <p:cNvPr id="5" name="正方形/長方形 4">
            <a:extLst>
              <a:ext uri="{FF2B5EF4-FFF2-40B4-BE49-F238E27FC236}">
                <a16:creationId xmlns:a16="http://schemas.microsoft.com/office/drawing/2014/main" id="{E012E915-169B-45BB-AF26-337C5A58EB71}"/>
              </a:ext>
            </a:extLst>
          </p:cNvPr>
          <p:cNvSpPr/>
          <p:nvPr/>
        </p:nvSpPr>
        <p:spPr>
          <a:xfrm>
            <a:off x="0" y="1090370"/>
            <a:ext cx="9905999" cy="523220"/>
          </a:xfrm>
          <a:prstGeom prst="rect">
            <a:avLst/>
          </a:prstGeom>
        </p:spPr>
        <p:txBody>
          <a:bodyPr wrap="square">
            <a:spAutoFit/>
          </a:bodyPr>
          <a:lstStyle/>
          <a:p>
            <a:pPr algn="ctr">
              <a:spcAft>
                <a:spcPts val="0"/>
              </a:spcAft>
            </a:pPr>
            <a:r>
              <a:rPr lang="en-US" altLang="ja-JP" b="1" kern="100" dirty="0" err="1">
                <a:latin typeface="Arial" panose="020B0604020202020204" pitchFamily="34" charset="0"/>
                <a:ea typeface="游明朝" panose="02020400000000000000" pitchFamily="18" charset="-128"/>
                <a:cs typeface="Arial" panose="020B0604020202020204" pitchFamily="34" charset="0"/>
              </a:rPr>
              <a:t>Tuyên</a:t>
            </a:r>
            <a:r>
              <a:rPr lang="en-US" altLang="ja-JP" b="1" kern="100" dirty="0">
                <a:latin typeface="Arial" panose="020B0604020202020204" pitchFamily="34" charset="0"/>
                <a:ea typeface="游明朝" panose="02020400000000000000" pitchFamily="18" charset="-128"/>
                <a:cs typeface="Arial" panose="020B0604020202020204" pitchFamily="34" charset="0"/>
              </a:rPr>
              <a:t> </a:t>
            </a:r>
            <a:r>
              <a:rPr lang="en-US" altLang="ja-JP" b="1" kern="100" dirty="0" err="1">
                <a:latin typeface="Arial" panose="020B0604020202020204" pitchFamily="34" charset="0"/>
                <a:ea typeface="游明朝" panose="02020400000000000000" pitchFamily="18" charset="-128"/>
                <a:cs typeface="Arial" panose="020B0604020202020204" pitchFamily="34" charset="0"/>
              </a:rPr>
              <a:t>bố</a:t>
            </a:r>
            <a:r>
              <a:rPr lang="en-US" altLang="ja-JP" b="1" kern="100" dirty="0">
                <a:latin typeface="Arial" panose="020B0604020202020204" pitchFamily="34" charset="0"/>
                <a:ea typeface="游明朝" panose="02020400000000000000" pitchFamily="18" charset="-128"/>
                <a:cs typeface="Arial" panose="020B0604020202020204" pitchFamily="34" charset="0"/>
              </a:rPr>
              <a:t> </a:t>
            </a:r>
            <a:r>
              <a:rPr lang="en-US" altLang="ja-JP" sz="28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tình</a:t>
            </a:r>
            <a:r>
              <a:rPr lang="en-US" altLang="ja-JP" sz="28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8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trạng</a:t>
            </a:r>
            <a:r>
              <a:rPr lang="en-US" altLang="ja-JP" sz="28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8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khẩn</a:t>
            </a:r>
            <a:r>
              <a:rPr lang="en-US" altLang="ja-JP" sz="28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8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cấp</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pt-BR" altLang="ja-JP" b="1" kern="100" dirty="0">
                <a:latin typeface="Arial" panose="020B0604020202020204" pitchFamily="34" charset="0"/>
                <a:ea typeface="游明朝" panose="02020400000000000000" pitchFamily="18" charset="-128"/>
                <a:cs typeface="Arial" panose="020B0604020202020204" pitchFamily="34" charset="0"/>
              </a:rPr>
              <a:t>do vi-rút Corona chủng mới </a:t>
            </a:r>
            <a:endParaRPr lang="ja-JP" altLang="ja-JP" b="1" kern="100" dirty="0">
              <a:latin typeface="Arial" panose="020B0604020202020204" pitchFamily="34" charset="0"/>
              <a:ea typeface="游明朝" panose="02020400000000000000" pitchFamily="18" charset="-128"/>
              <a:cs typeface="Arial" panose="020B0604020202020204" pitchFamily="34" charset="0"/>
            </a:endParaRPr>
          </a:p>
        </p:txBody>
      </p:sp>
      <p:sp>
        <p:nvSpPr>
          <p:cNvPr id="6" name="正方形/長方形 5">
            <a:extLst>
              <a:ext uri="{FF2B5EF4-FFF2-40B4-BE49-F238E27FC236}">
                <a16:creationId xmlns:a16="http://schemas.microsoft.com/office/drawing/2014/main" id="{CAD9A76C-41D0-4689-81D0-881163FE94A7}"/>
              </a:ext>
            </a:extLst>
          </p:cNvPr>
          <p:cNvSpPr/>
          <p:nvPr/>
        </p:nvSpPr>
        <p:spPr>
          <a:xfrm>
            <a:off x="1" y="1721204"/>
            <a:ext cx="9906000" cy="461665"/>
          </a:xfrm>
          <a:prstGeom prst="rect">
            <a:avLst/>
          </a:prstGeom>
        </p:spPr>
        <p:txBody>
          <a:bodyPr wrap="square">
            <a:spAutoFit/>
          </a:bodyPr>
          <a:lstStyle/>
          <a:p>
            <a:pPr algn="ctr">
              <a:spcAft>
                <a:spcPts val="0"/>
              </a:spcAft>
            </a:pPr>
            <a:r>
              <a:rPr lang="en-US" altLang="ja-JP" sz="2400" b="1" kern="100" dirty="0">
                <a:latin typeface="Arial" panose="020B0604020202020204" pitchFamily="34" charset="0"/>
                <a:ea typeface="游明朝" panose="02020400000000000000" pitchFamily="18" charset="-128"/>
                <a:cs typeface="Arial" panose="020B0604020202020204" pitchFamily="34" charset="0"/>
              </a:rPr>
              <a:t>&lt;</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Dùng</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sức</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mạnh</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tiềm</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ẩn</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của</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toàn</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dân</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STOP! Vi-</a:t>
            </a:r>
            <a:r>
              <a:rPr lang="en-US" altLang="ja-JP" sz="2400" b="1" kern="100" dirty="0" err="1">
                <a:latin typeface="Arial" panose="020B0604020202020204" pitchFamily="34" charset="0"/>
                <a:ea typeface="游明朝" panose="02020400000000000000" pitchFamily="18" charset="-128"/>
                <a:cs typeface="Arial" panose="020B0604020202020204" pitchFamily="34" charset="0"/>
              </a:rPr>
              <a:t>rút</a:t>
            </a:r>
            <a:r>
              <a:rPr lang="en-US" altLang="ja-JP" sz="2400" b="1" kern="100" dirty="0">
                <a:latin typeface="Arial" panose="020B0604020202020204" pitchFamily="34" charset="0"/>
                <a:ea typeface="游明朝" panose="02020400000000000000" pitchFamily="18" charset="-128"/>
                <a:cs typeface="Arial" panose="020B0604020202020204" pitchFamily="34" charset="0"/>
              </a:rPr>
              <a:t> Corona&gt;</a:t>
            </a:r>
            <a:endParaRPr lang="ja-JP" altLang="ja-JP" sz="2400" b="1" kern="100" dirty="0">
              <a:latin typeface="Arial" panose="020B0604020202020204" pitchFamily="34" charset="0"/>
              <a:ea typeface="游明朝" panose="02020400000000000000" pitchFamily="18" charset="-128"/>
              <a:cs typeface="Arial" panose="020B0604020202020204" pitchFamily="34" charset="0"/>
            </a:endParaRPr>
          </a:p>
        </p:txBody>
      </p:sp>
      <p:sp>
        <p:nvSpPr>
          <p:cNvPr id="7" name="正方形/長方形 6">
            <a:extLst>
              <a:ext uri="{FF2B5EF4-FFF2-40B4-BE49-F238E27FC236}">
                <a16:creationId xmlns:a16="http://schemas.microsoft.com/office/drawing/2014/main" id="{6902ECDE-2B8E-45B4-B8DB-AE28A64CEE30}"/>
              </a:ext>
            </a:extLst>
          </p:cNvPr>
          <p:cNvSpPr/>
          <p:nvPr/>
        </p:nvSpPr>
        <p:spPr>
          <a:xfrm>
            <a:off x="363326" y="2233232"/>
            <a:ext cx="9179345" cy="2308324"/>
          </a:xfrm>
          <a:prstGeom prst="rect">
            <a:avLst/>
          </a:prstGeom>
        </p:spPr>
        <p:txBody>
          <a:bodyPr wrap="square">
            <a:spAutoFit/>
          </a:bodyPr>
          <a:lstStyle/>
          <a:p>
            <a:pPr marL="342900" lvl="0" indent="-342900" algn="just">
              <a:spcAft>
                <a:spcPts val="0"/>
              </a:spcAft>
              <a:buClr>
                <a:srgbClr val="1C1E21"/>
              </a:buClr>
              <a:buFont typeface="ＤＦ平成ゴシック体W5" panose="020B0509000000000000" pitchFamily="49" charset="-128"/>
              <a:buChar char="◆"/>
            </a:pPr>
            <a:r>
              <a:rPr lang="vi-VN" altLang="ja-JP" sz="2400" kern="100" dirty="0">
                <a:ea typeface="游明朝" panose="02020400000000000000" pitchFamily="18" charset="-128"/>
                <a:cs typeface="Arial" panose="020B0604020202020204" pitchFamily="34" charset="0"/>
              </a:rPr>
              <a:t>Mặc dù toàn dân Hokkaido đã chung sức nỗ lực để phòng chống sự lây lan của vi-rút Corona chủng mới, nhưng tình hình càng lúc càng trở nên nghiêm trọng.</a:t>
            </a:r>
            <a:endParaRPr lang="ja-JP" altLang="ja-JP" sz="2400" kern="100" dirty="0">
              <a:latin typeface="Arial" panose="020B0604020202020204" pitchFamily="34" charset="0"/>
              <a:ea typeface="游明朝" panose="02020400000000000000" pitchFamily="18" charset="-128"/>
              <a:cs typeface="Arial" panose="020B0604020202020204" pitchFamily="34" charset="0"/>
            </a:endParaRPr>
          </a:p>
          <a:p>
            <a:pPr marL="342900" lvl="0" indent="-342900" algn="just">
              <a:spcAft>
                <a:spcPts val="0"/>
              </a:spcAft>
              <a:buClr>
                <a:srgbClr val="1C1E21"/>
              </a:buClr>
              <a:buFont typeface="ＤＦ平成ゴシック体W5" panose="020B0509000000000000" pitchFamily="49" charset="-128"/>
              <a:buChar char="◆"/>
            </a:pPr>
            <a:r>
              <a:rPr lang="vi-VN" altLang="ja-JP" sz="2400" kern="100" dirty="0">
                <a:ea typeface="游明朝" panose="02020400000000000000" pitchFamily="18" charset="-128"/>
                <a:cs typeface="Arial" panose="020B0604020202020204" pitchFamily="34" charset="0"/>
              </a:rPr>
              <a:t>Để nhanh chóng đẩy lùi dịch bệnh, cũng như để bảo vệ sức khỏe và tính mạng của người dân cùng gia đình, tôi có một lời thỉnh cầu đến mọi công dân Hokkaido.</a:t>
            </a:r>
            <a:endParaRPr lang="ja-JP" altLang="ja-JP" sz="2400" kern="100" dirty="0">
              <a:latin typeface="Arial" panose="020B0604020202020204" pitchFamily="34" charset="0"/>
              <a:ea typeface="游明朝" panose="02020400000000000000" pitchFamily="18" charset="-128"/>
              <a:cs typeface="Arial" panose="020B0604020202020204" pitchFamily="34" charset="0"/>
            </a:endParaRPr>
          </a:p>
        </p:txBody>
      </p:sp>
      <p:sp>
        <p:nvSpPr>
          <p:cNvPr id="8" name="正方形/長方形 7">
            <a:extLst>
              <a:ext uri="{FF2B5EF4-FFF2-40B4-BE49-F238E27FC236}">
                <a16:creationId xmlns:a16="http://schemas.microsoft.com/office/drawing/2014/main" id="{292DBC0E-4A42-44DD-8F9A-BC59C7F7F59E}"/>
              </a:ext>
            </a:extLst>
          </p:cNvPr>
          <p:cNvSpPr/>
          <p:nvPr/>
        </p:nvSpPr>
        <p:spPr>
          <a:xfrm>
            <a:off x="720484" y="4385274"/>
            <a:ext cx="9033832" cy="892552"/>
          </a:xfrm>
          <a:prstGeom prst="rect">
            <a:avLst/>
          </a:prstGeom>
        </p:spPr>
        <p:txBody>
          <a:bodyPr wrap="square">
            <a:spAutoFit/>
          </a:bodyPr>
          <a:lstStyle/>
          <a:p>
            <a:pPr algn="ctr">
              <a:spcAft>
                <a:spcPts val="0"/>
              </a:spcAft>
            </a:pPr>
            <a:r>
              <a:rPr lang="vi-VN" altLang="ja-JP" dirty="0"/>
              <a:t>Để phòng tránh việc lây nhiễm lan rộng,</a:t>
            </a:r>
            <a:r>
              <a:rPr lang="en-US" altLang="ja-JP" sz="28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p>
          <a:p>
            <a:pPr algn="ctr">
              <a:spcAft>
                <a:spcPts val="0"/>
              </a:spcAft>
            </a:pP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Mọi</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công</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dân</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hãy</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hạn</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chế</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ra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ngoài</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vào</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dịp</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cuối</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tuần</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 </a:t>
            </a:r>
            <a:r>
              <a:rPr lang="en-US" altLang="ja-JP" sz="2400" b="1" kern="100" dirty="0" err="1">
                <a:solidFill>
                  <a:srgbClr val="FF0000"/>
                </a:solidFill>
                <a:latin typeface="Arial" panose="020B0604020202020204" pitchFamily="34" charset="0"/>
                <a:ea typeface="游明朝" panose="02020400000000000000" pitchFamily="18" charset="-128"/>
                <a:cs typeface="Arial" panose="020B0604020202020204" pitchFamily="34" charset="0"/>
              </a:rPr>
              <a:t>này</a:t>
            </a:r>
            <a:r>
              <a:rPr lang="en-US" altLang="ja-JP" sz="2400" b="1" kern="100" dirty="0">
                <a:solidFill>
                  <a:srgbClr val="FF0000"/>
                </a:solidFill>
                <a:latin typeface="Arial" panose="020B0604020202020204" pitchFamily="34" charset="0"/>
                <a:ea typeface="游明朝" panose="02020400000000000000" pitchFamily="18" charset="-128"/>
                <a:cs typeface="Arial" panose="020B0604020202020204" pitchFamily="34" charset="0"/>
              </a:rPr>
              <a:t>!</a:t>
            </a:r>
            <a:endParaRPr lang="ja-JP" altLang="ja-JP" sz="2400" kern="100" dirty="0">
              <a:effectLst/>
              <a:latin typeface="Arial" panose="020B0604020202020204" pitchFamily="34" charset="0"/>
              <a:ea typeface="游明朝" panose="02020400000000000000" pitchFamily="18" charset="-128"/>
              <a:cs typeface="Arial" panose="020B0604020202020204" pitchFamily="34" charset="0"/>
            </a:endParaRPr>
          </a:p>
        </p:txBody>
      </p:sp>
      <p:sp>
        <p:nvSpPr>
          <p:cNvPr id="9" name="正方形/長方形 8">
            <a:extLst>
              <a:ext uri="{FF2B5EF4-FFF2-40B4-BE49-F238E27FC236}">
                <a16:creationId xmlns:a16="http://schemas.microsoft.com/office/drawing/2014/main" id="{6E82C631-77FD-4777-8330-5348FF7D627F}"/>
              </a:ext>
            </a:extLst>
          </p:cNvPr>
          <p:cNvSpPr/>
          <p:nvPr/>
        </p:nvSpPr>
        <p:spPr>
          <a:xfrm>
            <a:off x="363326" y="5352131"/>
            <a:ext cx="9179344" cy="830997"/>
          </a:xfrm>
          <a:prstGeom prst="rect">
            <a:avLst/>
          </a:prstGeom>
        </p:spPr>
        <p:txBody>
          <a:bodyPr wrap="square">
            <a:spAutoFit/>
          </a:bodyPr>
          <a:lstStyle/>
          <a:p>
            <a:pPr marL="342900" lvl="0" indent="-342900" algn="just">
              <a:spcAft>
                <a:spcPts val="0"/>
              </a:spcAft>
              <a:buClr>
                <a:srgbClr val="1C1E21"/>
              </a:buClr>
              <a:buFont typeface="ＤＦ平成ゴシック体W5" panose="020B0509000000000000" pitchFamily="49" charset="-128"/>
              <a:buChar char="◆"/>
            </a:pPr>
            <a:r>
              <a:rPr lang="vi-VN" altLang="ja-JP" sz="2400" kern="100" dirty="0">
                <a:ea typeface="游明朝" panose="02020400000000000000" pitchFamily="18" charset="-128"/>
                <a:cs typeface="Arial" panose="020B0604020202020204" pitchFamily="34" charset="0"/>
              </a:rPr>
              <a:t>Tôi mong muốn người dân thấu hiểu và đồng lòng trong cuộc chiến chống dịch này.</a:t>
            </a:r>
            <a:endParaRPr lang="ja-JP" altLang="ja-JP" sz="2400" kern="100" dirty="0">
              <a:latin typeface="Arial" panose="020B0604020202020204" pitchFamily="34" charset="0"/>
              <a:ea typeface="游明朝" panose="02020400000000000000" pitchFamily="18" charset="-128"/>
              <a:cs typeface="Arial" panose="020B0604020202020204" pitchFamily="34" charset="0"/>
            </a:endParaRPr>
          </a:p>
        </p:txBody>
      </p:sp>
      <p:sp>
        <p:nvSpPr>
          <p:cNvPr id="10" name="正方形/長方形 9">
            <a:extLst>
              <a:ext uri="{FF2B5EF4-FFF2-40B4-BE49-F238E27FC236}">
                <a16:creationId xmlns:a16="http://schemas.microsoft.com/office/drawing/2014/main" id="{5EE4F4EB-CDC2-455B-8EA7-98E1E2537904}"/>
              </a:ext>
            </a:extLst>
          </p:cNvPr>
          <p:cNvSpPr/>
          <p:nvPr/>
        </p:nvSpPr>
        <p:spPr>
          <a:xfrm>
            <a:off x="4801316" y="6088401"/>
            <a:ext cx="4953000" cy="646331"/>
          </a:xfrm>
          <a:prstGeom prst="rect">
            <a:avLst/>
          </a:prstGeom>
        </p:spPr>
        <p:txBody>
          <a:bodyPr>
            <a:spAutoFit/>
          </a:bodyPr>
          <a:lstStyle/>
          <a:p>
            <a:pPr algn="r">
              <a:spcAft>
                <a:spcPts val="0"/>
              </a:spcAft>
            </a:pPr>
            <a:r>
              <a:rPr lang="en-US" altLang="ja-JP" kern="100" dirty="0" err="1">
                <a:latin typeface="Arial" panose="020B0604020202020204" pitchFamily="34" charset="0"/>
                <a:ea typeface="游明朝" panose="02020400000000000000" pitchFamily="18" charset="-128"/>
                <a:cs typeface="Arial" panose="020B0604020202020204" pitchFamily="34" charset="0"/>
              </a:rPr>
              <a:t>Thống</a:t>
            </a:r>
            <a:r>
              <a:rPr lang="en-US" altLang="ja-JP" kern="100" dirty="0">
                <a:latin typeface="Arial" panose="020B0604020202020204" pitchFamily="34" charset="0"/>
                <a:ea typeface="游明朝" panose="02020400000000000000" pitchFamily="18" charset="-128"/>
                <a:cs typeface="Arial" panose="020B0604020202020204" pitchFamily="34" charset="0"/>
              </a:rPr>
              <a:t> </a:t>
            </a:r>
            <a:r>
              <a:rPr lang="en-US" altLang="ja-JP" kern="100" dirty="0" err="1">
                <a:latin typeface="Arial" panose="020B0604020202020204" pitchFamily="34" charset="0"/>
                <a:ea typeface="游明朝" panose="02020400000000000000" pitchFamily="18" charset="-128"/>
                <a:cs typeface="Arial" panose="020B0604020202020204" pitchFamily="34" charset="0"/>
              </a:rPr>
              <a:t>đốc</a:t>
            </a:r>
            <a:r>
              <a:rPr lang="en-US" altLang="ja-JP" kern="100" dirty="0">
                <a:latin typeface="Arial" panose="020B0604020202020204" pitchFamily="34" charset="0"/>
                <a:ea typeface="游明朝" panose="02020400000000000000" pitchFamily="18" charset="-128"/>
                <a:cs typeface="Arial" panose="020B0604020202020204" pitchFamily="34" charset="0"/>
              </a:rPr>
              <a:t> Hokkaido</a:t>
            </a:r>
          </a:p>
          <a:p>
            <a:pPr algn="r">
              <a:spcAft>
                <a:spcPts val="0"/>
              </a:spcAft>
            </a:pPr>
            <a:r>
              <a:rPr lang="en-US" altLang="ja-JP" kern="100" dirty="0">
                <a:latin typeface="Arial" panose="020B0604020202020204" pitchFamily="34" charset="0"/>
                <a:ea typeface="游明朝" panose="02020400000000000000" pitchFamily="18" charset="-128"/>
                <a:cs typeface="Arial" panose="020B0604020202020204" pitchFamily="34" charset="0"/>
              </a:rPr>
              <a:t>Suzuki </a:t>
            </a:r>
            <a:r>
              <a:rPr lang="en-US" altLang="ja-JP" kern="100" dirty="0" err="1">
                <a:latin typeface="Arial" panose="020B0604020202020204" pitchFamily="34" charset="0"/>
                <a:ea typeface="游明朝" panose="02020400000000000000" pitchFamily="18" charset="-128"/>
                <a:cs typeface="Arial" panose="020B0604020202020204" pitchFamily="34" charset="0"/>
              </a:rPr>
              <a:t>Naomichi</a:t>
            </a:r>
            <a:endParaRPr lang="en-US" altLang="ja-JP" kern="100" dirty="0">
              <a:latin typeface="Arial" panose="020B0604020202020204" pitchFamily="34" charset="0"/>
              <a:ea typeface="游明朝" panose="02020400000000000000" pitchFamily="18" charset="-128"/>
              <a:cs typeface="Arial" panose="020B0604020202020204" pitchFamily="34" charset="0"/>
            </a:endParaRPr>
          </a:p>
        </p:txBody>
      </p:sp>
      <p:sp>
        <p:nvSpPr>
          <p:cNvPr id="11" name="正方形/長方形 10">
            <a:extLst>
              <a:ext uri="{FF2B5EF4-FFF2-40B4-BE49-F238E27FC236}">
                <a16:creationId xmlns:a16="http://schemas.microsoft.com/office/drawing/2014/main" id="{2CF33FA5-C959-4FF9-ABB9-17A1465CCBA1}"/>
              </a:ext>
            </a:extLst>
          </p:cNvPr>
          <p:cNvSpPr/>
          <p:nvPr/>
        </p:nvSpPr>
        <p:spPr>
          <a:xfrm>
            <a:off x="7069516" y="184823"/>
            <a:ext cx="2703520" cy="338554"/>
          </a:xfrm>
          <a:prstGeom prst="rect">
            <a:avLst/>
          </a:prstGeom>
          <a:ln>
            <a:solidFill>
              <a:schemeClr val="tx1"/>
            </a:solidFill>
          </a:ln>
        </p:spPr>
        <p:txBody>
          <a:bodyPr wrap="square">
            <a:spAutoFit/>
          </a:bodyPr>
          <a:lstStyle/>
          <a:p>
            <a:pPr algn="ctr">
              <a:spcAft>
                <a:spcPts val="0"/>
              </a:spcAft>
            </a:pPr>
            <a:r>
              <a:rPr lang="en-US" altLang="ja-JP" sz="1600" dirty="0" err="1">
                <a:latin typeface="Arial" panose="020B0604020202020204" pitchFamily="34" charset="0"/>
                <a:ea typeface="ＤＨＰ平成ゴシックW5" panose="020B0500000000000000" pitchFamily="50" charset="-128"/>
                <a:cs typeface="Arial" panose="020B0604020202020204" pitchFamily="34" charset="0"/>
              </a:rPr>
              <a:t>Ngày</a:t>
            </a:r>
            <a:r>
              <a:rPr lang="en-US" altLang="ja-JP" sz="1600" dirty="0">
                <a:latin typeface="Arial" panose="020B0604020202020204" pitchFamily="34" charset="0"/>
                <a:ea typeface="ＤＨＰ平成ゴシックW5" panose="020B0500000000000000" pitchFamily="50" charset="-128"/>
                <a:cs typeface="Arial" panose="020B0604020202020204" pitchFamily="34" charset="0"/>
              </a:rPr>
              <a:t> 28 </a:t>
            </a:r>
            <a:r>
              <a:rPr lang="en-US" altLang="ja-JP" sz="1600" dirty="0" err="1">
                <a:latin typeface="Arial" panose="020B0604020202020204" pitchFamily="34" charset="0"/>
                <a:ea typeface="ＤＨＰ平成ゴシックW5" panose="020B0500000000000000" pitchFamily="50" charset="-128"/>
                <a:cs typeface="Arial" panose="020B0604020202020204" pitchFamily="34" charset="0"/>
              </a:rPr>
              <a:t>tháng</a:t>
            </a:r>
            <a:r>
              <a:rPr lang="en-US" altLang="ja-JP" sz="1600" dirty="0">
                <a:latin typeface="Arial" panose="020B0604020202020204" pitchFamily="34" charset="0"/>
                <a:ea typeface="ＤＨＰ平成ゴシックW5" panose="020B0500000000000000" pitchFamily="50" charset="-128"/>
                <a:cs typeface="Arial" panose="020B0604020202020204" pitchFamily="34" charset="0"/>
              </a:rPr>
              <a:t> 2 </a:t>
            </a:r>
            <a:r>
              <a:rPr lang="en-US" altLang="ja-JP" sz="1600" dirty="0" err="1">
                <a:latin typeface="Arial" panose="020B0604020202020204" pitchFamily="34" charset="0"/>
                <a:ea typeface="ＤＨＰ平成ゴシックW5" panose="020B0500000000000000" pitchFamily="50" charset="-128"/>
                <a:cs typeface="Arial" panose="020B0604020202020204" pitchFamily="34" charset="0"/>
              </a:rPr>
              <a:t>năm</a:t>
            </a:r>
            <a:r>
              <a:rPr lang="en-US" altLang="ja-JP" sz="1600" dirty="0">
                <a:latin typeface="Arial" panose="020B0604020202020204" pitchFamily="34" charset="0"/>
                <a:ea typeface="ＤＨＰ平成ゴシックW5" panose="020B0500000000000000" pitchFamily="50" charset="-128"/>
                <a:cs typeface="Arial" panose="020B0604020202020204" pitchFamily="34" charset="0"/>
              </a:rPr>
              <a:t> 2020</a:t>
            </a:r>
            <a:endParaRPr lang="ja-JP" altLang="ja-JP" sz="1600" dirty="0">
              <a:latin typeface="Arial" panose="020B0604020202020204" pitchFamily="34" charset="0"/>
              <a:ea typeface="ＤＨＰ平成ゴシックW5" panose="020B0500000000000000" pitchFamily="50" charset="-128"/>
              <a:cs typeface="Arial" panose="020B0604020202020204" pitchFamily="34" charset="0"/>
            </a:endParaRPr>
          </a:p>
        </p:txBody>
      </p:sp>
    </p:spTree>
    <p:extLst>
      <p:ext uri="{BB962C8B-B14F-4D97-AF65-F5344CB8AC3E}">
        <p14:creationId xmlns:p14="http://schemas.microsoft.com/office/powerpoint/2010/main" val="3826494142"/>
      </p:ext>
    </p:extLst>
  </p:cSld>
  <p:clrMapOvr>
    <a:masterClrMapping/>
  </p:clrMapOvr>
</p:sld>
</file>

<file path=ppt/theme/theme1.xml><?xml version="1.0" encoding="utf-8"?>
<a:theme xmlns:a="http://schemas.openxmlformats.org/drawingml/2006/main" name="Office テーマ">
  <a:themeElements>
    <a:clrScheme name="Office テーマ">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テーマ">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テーマ">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34</TotalTime>
  <Words>153</Words>
  <Application>Microsoft Office PowerPoint</Application>
  <PresentationFormat>A4 210 x 297 mm</PresentationFormat>
  <Paragraphs>11</Paragraphs>
  <Slides>1</Slides>
  <Notes>0</Notes>
  <HiddenSlides>0</HiddenSlides>
  <MMClips>0</MMClips>
  <ScaleCrop>false</ScaleCrop>
  <HeadingPairs>
    <vt:vector size="6" baseType="variant">
      <vt:variant>
        <vt:lpstr>使用されているフォント</vt:lpstr>
      </vt:variant>
      <vt:variant>
        <vt:i4>9</vt:i4>
      </vt:variant>
      <vt:variant>
        <vt:lpstr>テーマ</vt:lpstr>
      </vt:variant>
      <vt:variant>
        <vt:i4>1</vt:i4>
      </vt:variant>
      <vt:variant>
        <vt:lpstr>スライド タイトル</vt:lpstr>
      </vt:variant>
      <vt:variant>
        <vt:i4>1</vt:i4>
      </vt:variant>
    </vt:vector>
  </HeadingPairs>
  <TitlesOfParts>
    <vt:vector size="11" baseType="lpstr">
      <vt:lpstr>ＤＦ平成ゴシック体W5</vt:lpstr>
      <vt:lpstr>ＤＨＰ平成ゴシックW5</vt:lpstr>
      <vt:lpstr>PMingLiU</vt:lpstr>
      <vt:lpstr>游ゴシック</vt:lpstr>
      <vt:lpstr>游ゴシック Light</vt:lpstr>
      <vt:lpstr>游明朝</vt:lpstr>
      <vt:lpstr>Arial</vt:lpstr>
      <vt:lpstr>Calibri</vt:lpstr>
      <vt:lpstr>Calibri Light</vt:lpstr>
      <vt:lpstr>Office テーマ</vt:lpstr>
      <vt:lpstr>PowerPoint プレゼンテーション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Emily</dc:creator>
  <cp:lastModifiedBy>Emily</cp:lastModifiedBy>
  <cp:revision>4</cp:revision>
  <dcterms:created xsi:type="dcterms:W3CDTF">2020-02-28T10:23:38Z</dcterms:created>
  <dcterms:modified xsi:type="dcterms:W3CDTF">2020-02-28T11:03:39Z</dcterms:modified>
</cp:coreProperties>
</file>